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2" r:id="rId6"/>
    <p:sldMasterId id="2147483657" r:id="rId7"/>
    <p:sldMasterId id="2147483659" r:id="rId8"/>
    <p:sldMasterId id="2147483661" r:id="rId9"/>
    <p:sldMasterId id="2147483663" r:id="rId10"/>
    <p:sldMasterId id="2147483665"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3" roundtripDataSignature="AMtx7miVE1MFQ2mXa8BUAYar2TKmt5HI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11" Type="http://schemas.openxmlformats.org/officeDocument/2006/relationships/slideMaster" Target="slideMasters/slideMaster8.xml"/><Relationship Id="rId22" Type="http://schemas.openxmlformats.org/officeDocument/2006/relationships/slide" Target="slides/slide10.xml"/><Relationship Id="rId10" Type="http://schemas.openxmlformats.org/officeDocument/2006/relationships/slideMaster" Target="slideMasters/slideMaster7.xml"/><Relationship Id="rId21" Type="http://schemas.openxmlformats.org/officeDocument/2006/relationships/slide" Target="slides/slide9.xml"/><Relationship Id="rId13" Type="http://schemas.openxmlformats.org/officeDocument/2006/relationships/slide" Target="slides/slide1.xml"/><Relationship Id="rId12" Type="http://schemas.openxmlformats.org/officeDocument/2006/relationships/notesMaster" Target="notesMasters/notesMaster1.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5" Type="http://schemas.openxmlformats.org/officeDocument/2006/relationships/slideMaster" Target="slideMasters/slideMaster2.xml"/><Relationship Id="rId19" Type="http://schemas.openxmlformats.org/officeDocument/2006/relationships/slide" Target="slides/slide7.xml"/><Relationship Id="rId6" Type="http://schemas.openxmlformats.org/officeDocument/2006/relationships/slideMaster" Target="slideMasters/slideMaster3.xml"/><Relationship Id="rId18" Type="http://schemas.openxmlformats.org/officeDocument/2006/relationships/slide" Target="slides/slide6.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8" name="Google Shape;15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2" name="Google Shape;26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900"/>
              <a:buNone/>
            </a:pPr>
            <a:r>
              <a:rPr lang="en-US" sz="900"/>
              <a:t>Medical forms-  parent must bring medicine to clinic/office with directions on how to use the medicine.  It can not be sent in the child’s bookbag.</a:t>
            </a:r>
            <a:endParaRPr/>
          </a:p>
          <a:p>
            <a:pPr indent="0" lvl="0" marL="0" rtl="0" algn="l">
              <a:lnSpc>
                <a:spcPct val="80000"/>
              </a:lnSpc>
              <a:spcBef>
                <a:spcPts val="0"/>
              </a:spcBef>
              <a:spcAft>
                <a:spcPts val="0"/>
              </a:spcAft>
              <a:buSzPts val="900"/>
              <a:buNone/>
            </a:pPr>
            <a:r>
              <a:rPr lang="en-US" sz="900"/>
              <a:t>Transportation changes must be in writing and signed by the parent.  The school will not accept changes by email or phone.  If you can fax a photo id and the written permission by 1:30pm– exceptions can be made.  Also– be sure to tell us directly of any changes.  Sometimes other parties may not relay the message in time.  </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US" sz="900"/>
              <a:t>Please inform us if your residence or phone numbers change in case we need to contact you for emergencies.  Please keep immunizations up to date as well.</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US" sz="900"/>
              <a:t>Georgia Pre-K does monitor absences and tardies.  If you are absent, please send in a note as to why.  If there are too many absences or tardies, the counselors may contact you to see how the school can help to cut down on them.  For excessive, unexcused absences– a child can be dismissed from the program, so be sure to let us know if the child is out due to sickness.  We do want them to stay home if they are sick.    That is always ok and excused, but we are asking you to reserve absences for sickness only.</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US" sz="900"/>
              <a:t>Early dismissals need to be kept to a minimum as well since there are instructional activities planned up until the time we are dismissed from school.</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US" sz="900"/>
              <a:t>Use the daily folder for sending in notes, ice cream money, etc.  We may not see it otherwise.  We will use it as well.</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US" sz="900"/>
              <a:t>Transportation changes-  in writing with parent signature.  Can not be done over the phone unless you are able to fax a written note/photo id.</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US" sz="900"/>
              <a:t>Change of address/residency-  </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US" sz="900"/>
              <a:t>Daily folder-  that’s where we check.  Be sure to put important info. there</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US" sz="900"/>
              <a:t>Absenteeism- reserve for illness,  10 consecutive day can be disenrolled (for nonexcused )  Please put in writing why the child was out.</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US" sz="900"/>
              <a:t>Tardiness- after 7:45am (child is considered absent)   </a:t>
            </a:r>
            <a:endParaRPr/>
          </a:p>
          <a:p>
            <a:pPr indent="0" lvl="0" marL="0" rtl="0" algn="l">
              <a:lnSpc>
                <a:spcPct val="80000"/>
              </a:lnSpc>
              <a:spcBef>
                <a:spcPts val="0"/>
              </a:spcBef>
              <a:spcAft>
                <a:spcPts val="0"/>
              </a:spcAft>
              <a:buSzPts val="900"/>
              <a:buNone/>
            </a:pPr>
            <a:r>
              <a:t/>
            </a:r>
            <a:endParaRPr sz="900"/>
          </a:p>
          <a:p>
            <a:pPr indent="0" lvl="0" marL="0" rtl="0" algn="l">
              <a:lnSpc>
                <a:spcPct val="80000"/>
              </a:lnSpc>
              <a:spcBef>
                <a:spcPts val="0"/>
              </a:spcBef>
              <a:spcAft>
                <a:spcPts val="0"/>
              </a:spcAft>
              <a:buSzPts val="900"/>
              <a:buNone/>
            </a:pPr>
            <a:r>
              <a:rPr lang="en-US" sz="900"/>
              <a:t>Early Dismissals-  go to the office to request the child.  They will call for them (even if you are in the class volunteering, meeting, etc.)</a:t>
            </a:r>
            <a:endParaRPr/>
          </a:p>
        </p:txBody>
      </p:sp>
      <p:sp>
        <p:nvSpPr>
          <p:cNvPr id="263" name="Google Shape;263;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0" i="0" lang="en-US" sz="1800" u="none">
                <a:solidFill>
                  <a:schemeClr val="dk1"/>
                </a:solidFill>
                <a:latin typeface="Arial"/>
                <a:ea typeface="Arial"/>
                <a:cs typeface="Arial"/>
                <a:sym typeface="Arial"/>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6" name="Google Shape;16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0" i="0" lang="en-US" sz="1800" u="none">
                <a:solidFill>
                  <a:schemeClr val="dk1"/>
                </a:solidFill>
                <a:latin typeface="Arial"/>
                <a:ea typeface="Arial"/>
                <a:cs typeface="Arial"/>
                <a:sym typeface="Arial"/>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6" name="Google Shape;17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Opening Circle-  We open each day with the announcements, Pledge, moment of silence, and then instruction begins.  We discuss both literary concepts such as alphabet and print concepts, as well as, math concepts during our calendar time.  It is very important to avoid being tardy because of all the valuable instruction that begins with this part of the day.  As the year progresses, the calendar time and opening circle becomes more advanced as well.   We will also include a morning message as part of the calendar where children share in writing and see writing modeled.  </a:t>
            </a:r>
            <a:endParaRPr i="1"/>
          </a:p>
          <a:p>
            <a:pPr indent="0" lvl="0" marL="0" rtl="0" algn="l">
              <a:spcBef>
                <a:spcPts val="0"/>
              </a:spcBef>
              <a:spcAft>
                <a:spcPts val="0"/>
              </a:spcAft>
              <a:buNone/>
            </a:pPr>
            <a:r>
              <a:t/>
            </a:r>
            <a:endParaRPr i="1"/>
          </a:p>
        </p:txBody>
      </p:sp>
      <p:sp>
        <p:nvSpPr>
          <p:cNvPr id="177" name="Google Shape;177;p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0" i="0" lang="en-US" sz="1800" u="none">
                <a:solidFill>
                  <a:schemeClr val="dk1"/>
                </a:solidFill>
                <a:latin typeface="Arial"/>
                <a:ea typeface="Arial"/>
                <a:cs typeface="Arial"/>
                <a:sym typeface="Arial"/>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8" name="Google Shape;18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Our small groups are based on student needs, so many times the groups will be working/focusing on different concepts or levels of the same concept.  The groups will probably change from week to week.  At first—we have one teacher group and the other teacher trains and monitors independent groups.  Later– we will have two teacher groups and two or three independent groups once the children have learned how to work and get assistance in independent groups.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We use our assessments to determine what the needs and instruction should be in small group.  All activities have a purpose during this time.</a:t>
            </a:r>
            <a:endParaRPr/>
          </a:p>
          <a:p>
            <a:pPr indent="0" lvl="0" marL="0" rtl="0" algn="l">
              <a:spcBef>
                <a:spcPts val="0"/>
              </a:spcBef>
              <a:spcAft>
                <a:spcPts val="0"/>
              </a:spcAft>
              <a:buSzPts val="1800"/>
              <a:buNone/>
            </a:pPr>
            <a:r>
              <a:rPr lang="en-US"/>
              <a:t>This is a great time for volunteers.  We would always love to have help to monitor groups during this time.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Large Group-  These are times where we learn together.  They often involve a story reading, but can integrate other areas of learning such as science, social studies, the arts, and math.  We also learn about school rules and working together in large groups as well.</a:t>
            </a:r>
            <a:endParaRPr/>
          </a:p>
          <a:p>
            <a:pPr indent="0" lvl="0" marL="0" rtl="0" algn="l">
              <a:spcBef>
                <a:spcPts val="0"/>
              </a:spcBef>
              <a:spcAft>
                <a:spcPts val="0"/>
              </a:spcAft>
              <a:buNone/>
            </a:pPr>
            <a:r>
              <a:t/>
            </a:r>
            <a:endParaRPr/>
          </a:p>
        </p:txBody>
      </p:sp>
      <p:sp>
        <p:nvSpPr>
          <p:cNvPr id="189" name="Google Shape;189;p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0" i="0" lang="en-US" sz="1800" u="none">
                <a:solidFill>
                  <a:schemeClr val="dk1"/>
                </a:solidFill>
                <a:latin typeface="Arial"/>
                <a:ea typeface="Arial"/>
                <a:cs typeface="Arial"/>
                <a:sym typeface="Arial"/>
              </a:rP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0" name="Google Shape;20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000"/>
              <a:buNone/>
            </a:pPr>
            <a:r>
              <a:rPr lang="en-US" sz="1000"/>
              <a:t>Phonological Awareness is one of the most important skills to build for reading success.  Research suggests that it is even more important than letter recognition.  It should be taught prior to phonics instruction and can and should continue after phonics instruction begins.  Phonological awareness is the ability to discriminate, hear, and manipulate the sounds in words.  It is strictly an auditory skill, whereas phonics is matching print to sound.  </a:t>
            </a:r>
            <a:endParaRPr/>
          </a:p>
          <a:p>
            <a:pPr indent="0" lvl="0" marL="0" rtl="0" algn="l">
              <a:lnSpc>
                <a:spcPct val="90000"/>
              </a:lnSpc>
              <a:spcBef>
                <a:spcPts val="0"/>
              </a:spcBef>
              <a:spcAft>
                <a:spcPts val="0"/>
              </a:spcAft>
              <a:buSzPts val="1000"/>
              <a:buNone/>
            </a:pPr>
            <a:r>
              <a:rPr lang="en-US" sz="1000"/>
              <a:t>We begin with listening skills and work through the levels of phonological awareness.  Blending, onset-rime, and phoneme manipulation can be taught in Pre-K for those ready and should continue into the elementary years.  Nursery rhymes, other rhymes, and rhyming songs are wonderful for teaching rhyme.  Rhyming ability is the number one predictor of early and successful readers.  Alliteration is recognizing when words begin the same way.  Sentence segmenting is being able to clap or count the number of words in a sentence.  Syllable segmenting is clapping or counting the number of word parts (syllables in words) or being able to listen to syllables that are seperated such as wa-ter-mel-on and hear that the words being said is watermelon.  Onset and rime is knowing that c-at is the word cat.  Phoneme manipulation is knowing that you can replace a /b/ with a /m/ in mat and get the word bat.  </a:t>
            </a:r>
            <a:endParaRPr/>
          </a:p>
          <a:p>
            <a:pPr indent="0" lvl="0" marL="0" rtl="0" algn="l">
              <a:lnSpc>
                <a:spcPct val="90000"/>
              </a:lnSpc>
              <a:spcBef>
                <a:spcPts val="0"/>
              </a:spcBef>
              <a:spcAft>
                <a:spcPts val="0"/>
              </a:spcAft>
              <a:buSzPts val="1000"/>
              <a:buNone/>
            </a:pPr>
            <a:r>
              <a:t/>
            </a:r>
            <a:endParaRPr sz="1000"/>
          </a:p>
          <a:p>
            <a:pPr indent="0" lvl="0" marL="0" rtl="0" algn="l">
              <a:lnSpc>
                <a:spcPct val="90000"/>
              </a:lnSpc>
              <a:spcBef>
                <a:spcPts val="0"/>
              </a:spcBef>
              <a:spcAft>
                <a:spcPts val="0"/>
              </a:spcAft>
              <a:buSzPts val="1000"/>
              <a:buNone/>
            </a:pPr>
            <a:r>
              <a:t/>
            </a:r>
            <a:endParaRPr sz="1000"/>
          </a:p>
          <a:p>
            <a:pPr indent="0" lvl="0" marL="0" rtl="0" algn="l">
              <a:lnSpc>
                <a:spcPct val="90000"/>
              </a:lnSpc>
              <a:spcBef>
                <a:spcPts val="0"/>
              </a:spcBef>
              <a:spcAft>
                <a:spcPts val="0"/>
              </a:spcAft>
              <a:buSzPts val="1000"/>
              <a:buNone/>
            </a:pPr>
            <a:r>
              <a:rPr lang="en-US" sz="1000"/>
              <a:t>Center Time is an hour of uninterrupted student driven work and play.  </a:t>
            </a:r>
            <a:endParaRPr/>
          </a:p>
          <a:p>
            <a:pPr indent="0" lvl="0" marL="0" rtl="0" algn="l">
              <a:lnSpc>
                <a:spcPct val="90000"/>
              </a:lnSpc>
              <a:spcBef>
                <a:spcPts val="0"/>
              </a:spcBef>
              <a:spcAft>
                <a:spcPts val="0"/>
              </a:spcAft>
              <a:buSzPts val="1000"/>
              <a:buNone/>
            </a:pPr>
            <a:r>
              <a:rPr lang="en-US" sz="1000"/>
              <a:t>This is where they are making choices, building language skills, problem solving skills, etc.  We play with them and guide/expand their learning through our play with them.  We are also taking notes, pictures, work samples, etc. to use in our portfolios which will later drive our instruction.  This is not a quiet time and we would love for you to join us to help play with the children during this time.  </a:t>
            </a:r>
            <a:endParaRPr/>
          </a:p>
          <a:p>
            <a:pPr indent="0" lvl="0" marL="0" rtl="0" algn="l">
              <a:lnSpc>
                <a:spcPct val="90000"/>
              </a:lnSpc>
              <a:spcBef>
                <a:spcPts val="0"/>
              </a:spcBef>
              <a:spcAft>
                <a:spcPts val="0"/>
              </a:spcAft>
              <a:buSzPts val="1000"/>
              <a:buNone/>
            </a:pPr>
            <a:r>
              <a:t/>
            </a:r>
            <a:endParaRPr sz="1000"/>
          </a:p>
          <a:p>
            <a:pPr indent="0" lvl="0" marL="0" rtl="0" algn="l">
              <a:lnSpc>
                <a:spcPct val="90000"/>
              </a:lnSpc>
              <a:spcBef>
                <a:spcPts val="0"/>
              </a:spcBef>
              <a:spcAft>
                <a:spcPts val="0"/>
              </a:spcAft>
              <a:buSzPts val="1000"/>
              <a:buNone/>
            </a:pPr>
            <a:r>
              <a:rPr lang="en-US" sz="1000"/>
              <a:t>We do not use worksheets or dittos.  Everything is hands-on and game oriented or with the use of authentic materials.  We also collect a lot of info and display the room, so it may be awhile before you see lots of work coming home.  When we teach the children to sort, count, or pattern—they will be using real objects.  This is more engaging than dittos.  Although dittos have a place, they are not allowed to be a part of the Georgia Pre-Program.  Each day we will focus on a different domain within mathematics (number/quantity understanding, patterning, sorting and classification, geometry and space, and measurement.)</a:t>
            </a:r>
            <a:endParaRPr/>
          </a:p>
          <a:p>
            <a:pPr indent="0" lvl="0" marL="0" rtl="0" algn="l">
              <a:spcBef>
                <a:spcPts val="0"/>
              </a:spcBef>
              <a:spcAft>
                <a:spcPts val="0"/>
              </a:spcAft>
              <a:buNone/>
            </a:pPr>
            <a:r>
              <a:t/>
            </a:r>
            <a:endParaRPr sz="1000"/>
          </a:p>
        </p:txBody>
      </p:sp>
      <p:sp>
        <p:nvSpPr>
          <p:cNvPr id="201" name="Google Shape;201;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0" i="0" lang="en-US" sz="1800" u="none">
                <a:solidFill>
                  <a:schemeClr val="dk1"/>
                </a:solidFill>
                <a:latin typeface="Arial"/>
                <a:ea typeface="Arial"/>
                <a:cs typeface="Arial"/>
                <a:sym typeface="Arial"/>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3" name="Google Shape;21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During closing circle,  we review our day or parts of our day and we will preview an upcoming event, activity, or center time material.  This gives the children time to reflect on their learning and to become excited about new learning.  If your child tells you that they did nothing at school or just played, be very specific with questions.  Ask questions such as:  What did you work on or play at center time?  What did you hear about in storytime?  What song did you dance to?  </a:t>
            </a:r>
            <a:endParaRPr/>
          </a:p>
        </p:txBody>
      </p:sp>
      <p:sp>
        <p:nvSpPr>
          <p:cNvPr id="214" name="Google Shape;214;p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0" i="0" lang="en-US" sz="1800" u="none">
                <a:solidFill>
                  <a:schemeClr val="dk1"/>
                </a:solidFill>
                <a:latin typeface="Arial"/>
                <a:ea typeface="Arial"/>
                <a:cs typeface="Arial"/>
                <a:sym typeface="Arial"/>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5" name="Google Shape;22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100"/>
              <a:buNone/>
            </a:pPr>
            <a:r>
              <a:rPr lang="en-US" sz="1100"/>
              <a:t>In our class, we earn rewards as a whole group.  These rewards are stars from the class jar that we can empty for a When one doe class treat such as popscicles, popcorn, or a trip to prize box.  We do not exclude anyone from these since we earn these together.  We consider ourselves a class family, so like any family when one does well, we all do well and celebrate it.    </a:t>
            </a:r>
            <a:endParaRPr/>
          </a:p>
          <a:p>
            <a:pPr indent="0" lvl="0" marL="0" rtl="0" algn="l">
              <a:lnSpc>
                <a:spcPct val="90000"/>
              </a:lnSpc>
              <a:spcBef>
                <a:spcPts val="0"/>
              </a:spcBef>
              <a:spcAft>
                <a:spcPts val="0"/>
              </a:spcAft>
              <a:buSzPts val="1100"/>
              <a:buNone/>
            </a:pPr>
            <a:r>
              <a:rPr lang="en-US" sz="1100"/>
              <a:t>As mentioned in the packet sent home at the beginning of the year, if your child needs a private behavior plan, we will do that individually and privately, but there will be no class lists of those that did/did not earn stickers or stars for the day.  </a:t>
            </a:r>
            <a:endParaRPr/>
          </a:p>
          <a:p>
            <a:pPr indent="0" lvl="0" marL="0" rtl="0" algn="l">
              <a:lnSpc>
                <a:spcPct val="90000"/>
              </a:lnSpc>
              <a:spcBef>
                <a:spcPts val="0"/>
              </a:spcBef>
              <a:spcAft>
                <a:spcPts val="0"/>
              </a:spcAft>
              <a:buSzPts val="1100"/>
              <a:buNone/>
            </a:pPr>
            <a:r>
              <a:rPr lang="en-US" sz="1100"/>
              <a:t>Much of our classroom management is teaching and reteaching appropriate behaviors.  We want to replace unwanted behaviors with wanted ones, so rather than punish—we teach behaviors like any other skill that needs to be learned.  </a:t>
            </a:r>
            <a:endParaRPr/>
          </a:p>
          <a:p>
            <a:pPr indent="0" lvl="0" marL="0" rtl="0" algn="l">
              <a:lnSpc>
                <a:spcPct val="90000"/>
              </a:lnSpc>
              <a:spcBef>
                <a:spcPts val="0"/>
              </a:spcBef>
              <a:spcAft>
                <a:spcPts val="0"/>
              </a:spcAft>
              <a:buSzPts val="1100"/>
              <a:buNone/>
            </a:pPr>
            <a:r>
              <a:t/>
            </a:r>
            <a:endParaRPr sz="1100"/>
          </a:p>
          <a:p>
            <a:pPr indent="0" lvl="0" marL="0" rtl="0" algn="l">
              <a:lnSpc>
                <a:spcPct val="90000"/>
              </a:lnSpc>
              <a:spcBef>
                <a:spcPts val="0"/>
              </a:spcBef>
              <a:spcAft>
                <a:spcPts val="0"/>
              </a:spcAft>
              <a:buSzPts val="1100"/>
              <a:buNone/>
            </a:pPr>
            <a:r>
              <a:rPr lang="en-US" sz="1100"/>
              <a:t>When unwanted behaviors happen, there should be consequences as part of the teaching of new behaviors.  We use logical and natural consequence whenever possible because they link the unwanted behavior to the unwanted consequence.  Many times, time-outs and punishments do not link the behavior to the consequence– so learning doesn’t take place as quickly.  </a:t>
            </a:r>
            <a:endParaRPr/>
          </a:p>
          <a:p>
            <a:pPr indent="0" lvl="0" marL="0" rtl="0" algn="l">
              <a:lnSpc>
                <a:spcPct val="90000"/>
              </a:lnSpc>
              <a:spcBef>
                <a:spcPts val="0"/>
              </a:spcBef>
              <a:spcAft>
                <a:spcPts val="0"/>
              </a:spcAft>
              <a:buSzPts val="1100"/>
              <a:buNone/>
            </a:pPr>
            <a:r>
              <a:rPr lang="en-US" sz="1100"/>
              <a:t>Logical consequences-  Those are used when natural ones are too dangerous or when there really is no natural consequence.  For example– if you run in the hall, you have to start again and walk.  This means the class may arrive at the destination before you.  </a:t>
            </a:r>
            <a:endParaRPr/>
          </a:p>
          <a:p>
            <a:pPr indent="0" lvl="0" marL="0" rtl="0" algn="l">
              <a:lnSpc>
                <a:spcPct val="90000"/>
              </a:lnSpc>
              <a:spcBef>
                <a:spcPts val="0"/>
              </a:spcBef>
              <a:spcAft>
                <a:spcPts val="0"/>
              </a:spcAft>
              <a:buSzPts val="1100"/>
              <a:buNone/>
            </a:pPr>
            <a:r>
              <a:t/>
            </a:r>
            <a:endParaRPr sz="1100"/>
          </a:p>
          <a:p>
            <a:pPr indent="0" lvl="0" marL="0" rtl="0" algn="l">
              <a:lnSpc>
                <a:spcPct val="90000"/>
              </a:lnSpc>
              <a:spcBef>
                <a:spcPts val="0"/>
              </a:spcBef>
              <a:spcAft>
                <a:spcPts val="0"/>
              </a:spcAft>
              <a:buSzPts val="1100"/>
              <a:buNone/>
            </a:pPr>
            <a:r>
              <a:rPr lang="en-US" sz="1100"/>
              <a:t>Natural consequences are a direct consequence of the behavior.  They are used when it is safe to do so.  It would not be safe to allow a child to continue running in the hall until he falls or bumps into something.  An example of a natural consequence is the children throw the playground balls to high and they go over the fence.  They can not play with the ball until the teacher is willing to go and get it because they are out of the acceptable play zone.  </a:t>
            </a:r>
            <a:endParaRPr/>
          </a:p>
        </p:txBody>
      </p:sp>
      <p:sp>
        <p:nvSpPr>
          <p:cNvPr id="226" name="Google Shape;226;p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0" i="0" lang="en-US" sz="1800" u="none">
                <a:solidFill>
                  <a:schemeClr val="dk1"/>
                </a:solidFill>
                <a:latin typeface="Arial"/>
                <a:ea typeface="Arial"/>
                <a:cs typeface="Arial"/>
                <a:sym typeface="Arial"/>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8" name="Google Shape;23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We keep a portfolio assessment for each child in the seven domains of learning:  Language and Literacy, Mathematical Thinking, Scientific Thinking, Social Studies, Personal and Social Development, Physical Development, and The Arts.  Throughout the first and second semester of school, we will collect observational notes, work samples, and photos that demonstrate the progress of your child in each of these areas.  That is one reason that not much work comes home.  We collect it for the portfolios and share it with you at our two required conferences per year.  We are also decorating the room in student-driven work.  Once the year progresses and the portfolios become full and the walls are decorated, we can send more home.  </a:t>
            </a:r>
            <a:endParaRPr/>
          </a:p>
          <a:p>
            <a:pPr indent="0" lvl="0" marL="0" rtl="0" algn="l">
              <a:spcBef>
                <a:spcPts val="0"/>
              </a:spcBef>
              <a:spcAft>
                <a:spcPts val="0"/>
              </a:spcAft>
              <a:buSzPts val="1800"/>
              <a:buNone/>
            </a:pPr>
            <a:r>
              <a:rPr lang="en-US"/>
              <a:t>All of our instruction is developed from the content standards we much teach, the assessment of the student portfolios, and student interest, so the portfolios drive the instruction and we use them when planning for what the children need.  This is why children may have different tasks or be in different groups during small group time.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We typically do our Pre-K conferences on different schedule than elementary.  We are required to hold portfolio/progress report conferences at the end of each semester (usually Dec. or Jan  and during the last two weeks of school).  Of course we are willing to conference with you at anytime, but we will not have a written progress report available until the end of Georgia Pre-K’s reporting period.</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
        <p:nvSpPr>
          <p:cNvPr id="239" name="Google Shape;239;p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9" name="Google Shape;24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The Family Handbook for Georgia Pre-K families and Georgia Pre-K newsletters are not being printed this year due to budget cuts.  You can obtain them at www.decal.ga.gov under the Pre-K link.  The children will be given a book by the Governor later in the year with activities that the children and families can do with it.  Ready For School Kits will be sent home at the end of year as part of a transition activity.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We would love for each parent to donate at least one hour of time to our classroom this year.  See the lists above for ways to help.  We need family photos and you can send in family photos of special family activities for us to hang as well.</a:t>
            </a:r>
            <a:endParaRPr/>
          </a:p>
        </p:txBody>
      </p:sp>
      <p:sp>
        <p:nvSpPr>
          <p:cNvPr id="250" name="Google Shape;250;p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0" i="0" lang="en-US" sz="1800" u="none">
                <a:solidFill>
                  <a:schemeClr val="dk1"/>
                </a:solidFill>
                <a:latin typeface="Arial"/>
                <a:ea typeface="Arial"/>
                <a:cs typeface="Arial"/>
                <a:sym typeface="Arial"/>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2"/>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b="1" sz="48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Autofit/>
          </a:bodyPr>
          <a:lstStyle>
            <a:lvl1pPr lvl="0" marR="64008" algn="r">
              <a:spcBef>
                <a:spcPts val="400"/>
              </a:spcBef>
              <a:spcAft>
                <a:spcPts val="0"/>
              </a:spcAft>
              <a:buSzPts val="1836"/>
              <a:buNone/>
              <a:defRPr>
                <a:solidFill>
                  <a:schemeClr val="dk2"/>
                </a:solidFill>
              </a:defRPr>
            </a:lvl1pPr>
            <a:lvl2pPr lvl="1" algn="ctr">
              <a:spcBef>
                <a:spcPts val="325"/>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sp>
        <p:nvSpPr>
          <p:cNvPr id="24" name="Google Shape;24;p12"/>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30" name="Shape 130"/>
        <p:cNvGrpSpPr/>
        <p:nvPr/>
      </p:nvGrpSpPr>
      <p:grpSpPr>
        <a:xfrm>
          <a:off x="0" y="0"/>
          <a:ext cx="0" cy="0"/>
          <a:chOff x="0" y="0"/>
          <a:chExt cx="0" cy="0"/>
        </a:xfrm>
      </p:grpSpPr>
      <p:sp>
        <p:nvSpPr>
          <p:cNvPr id="131" name="Google Shape;131;p27"/>
          <p:cNvSpPr txBox="1"/>
          <p:nvPr>
            <p:ph type="title"/>
          </p:nvPr>
        </p:nvSpPr>
        <p:spPr>
          <a:xfrm>
            <a:off x="914400" y="4876800"/>
            <a:ext cx="7481776"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accent1"/>
              </a:buClr>
              <a:buSzPts val="2500"/>
              <a:buFont typeface="Arial"/>
              <a:buNone/>
              <a:defRPr b="0" sz="25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7"/>
          <p:cNvSpPr txBox="1"/>
          <p:nvPr>
            <p:ph idx="1" type="body"/>
          </p:nvPr>
        </p:nvSpPr>
        <p:spPr>
          <a:xfrm>
            <a:off x="4419600" y="5355102"/>
            <a:ext cx="3974592" cy="914400"/>
          </a:xfrm>
          <a:prstGeom prst="rect">
            <a:avLst/>
          </a:prstGeom>
          <a:noFill/>
          <a:ln>
            <a:noFill/>
          </a:ln>
        </p:spPr>
        <p:txBody>
          <a:bodyPr anchorCtr="0" anchor="t" bIns="45700" lIns="91425" spcFirstLastPara="1" rIns="91425" wrap="square" tIns="45700">
            <a:noAutofit/>
          </a:bodyPr>
          <a:lstStyle>
            <a:lvl1pPr indent="-228600" lvl="0" marL="457200" algn="r">
              <a:spcBef>
                <a:spcPts val="400"/>
              </a:spcBef>
              <a:spcAft>
                <a:spcPts val="0"/>
              </a:spcAft>
              <a:buSzPts val="1088"/>
              <a:buNone/>
              <a:defRPr sz="1600"/>
            </a:lvl1pPr>
            <a:lvl2pPr indent="-228600" lvl="1" marL="914400" algn="l">
              <a:spcBef>
                <a:spcPts val="325"/>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33" name="Google Shape;133;p27"/>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noAutofit/>
          </a:bodyPr>
          <a:lstStyle>
            <a:lvl1pPr indent="-366776" lvl="0" marL="457200" algn="l">
              <a:spcBef>
                <a:spcPts val="400"/>
              </a:spcBef>
              <a:spcAft>
                <a:spcPts val="0"/>
              </a:spcAft>
              <a:buSzPts val="2176"/>
              <a:buChar char="🞂"/>
              <a:defRPr sz="3200"/>
            </a:lvl1pPr>
            <a:lvl2pPr indent="-406400" lvl="1" marL="914400" algn="l">
              <a:spcBef>
                <a:spcPts val="325"/>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34" name="Google Shape;134;p27"/>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7"/>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7"/>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49" name="Shape 149"/>
        <p:cNvGrpSpPr/>
        <p:nvPr/>
      </p:nvGrpSpPr>
      <p:grpSpPr>
        <a:xfrm>
          <a:off x="0" y="0"/>
          <a:ext cx="0" cy="0"/>
          <a:chOff x="0" y="0"/>
          <a:chExt cx="0" cy="0"/>
        </a:xfrm>
      </p:grpSpPr>
      <p:sp>
        <p:nvSpPr>
          <p:cNvPr id="150" name="Google Shape;150;p29"/>
          <p:cNvSpPr txBox="1"/>
          <p:nvPr>
            <p:ph idx="1" type="body"/>
          </p:nvPr>
        </p:nvSpPr>
        <p:spPr>
          <a:xfrm>
            <a:off x="1141232" y="5443402"/>
            <a:ext cx="7162800" cy="648232"/>
          </a:xfrm>
          <a:prstGeom prst="rect">
            <a:avLst/>
          </a:prstGeom>
          <a:noFill/>
          <a:ln>
            <a:noFill/>
          </a:ln>
        </p:spPr>
        <p:txBody>
          <a:bodyPr anchorCtr="0" anchor="t" bIns="45700" lIns="91425" spcFirstLastPara="1" rIns="91425" wrap="square" tIns="0">
            <a:noAutofit/>
          </a:bodyPr>
          <a:lstStyle>
            <a:lvl1pPr indent="-228600" lvl="0" marL="457200" marR="18288" algn="r">
              <a:spcBef>
                <a:spcPts val="400"/>
              </a:spcBef>
              <a:spcAft>
                <a:spcPts val="0"/>
              </a:spcAft>
              <a:buSzPts val="952"/>
              <a:buNone/>
              <a:defRPr sz="1400"/>
            </a:lvl1pPr>
            <a:lvl2pPr indent="-304800" lvl="1" marL="914400" algn="l">
              <a:spcBef>
                <a:spcPts val="325"/>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51" name="Google Shape;151;p29"/>
          <p:cNvSpPr/>
          <p:nvPr>
            <p:ph idx="2" type="pic"/>
          </p:nvPr>
        </p:nvSpPr>
        <p:spPr>
          <a:xfrm>
            <a:off x="228600" y="189968"/>
            <a:ext cx="8686800" cy="438912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lvl1pPr lvl="0" marR="0" rtl="0" algn="l">
              <a:spcBef>
                <a:spcPts val="400"/>
              </a:spcBef>
              <a:spcAft>
                <a:spcPts val="0"/>
              </a:spcAft>
              <a:buClr>
                <a:schemeClr val="accent1"/>
              </a:buClr>
              <a:buSzPts val="2176"/>
              <a:buFont typeface="Noto Sans Symbols"/>
              <a:buNone/>
              <a:defRPr b="0" i="0" sz="3200" u="none" cap="none" strike="noStrike">
                <a:solidFill>
                  <a:schemeClr val="lt1"/>
                </a:solidFill>
                <a:latin typeface="Arial"/>
                <a:ea typeface="Arial"/>
                <a:cs typeface="Arial"/>
                <a:sym typeface="Arial"/>
              </a:defRPr>
            </a:lvl1pPr>
            <a:lvl2pPr lvl="1" marR="0" rtl="0" algn="l">
              <a:spcBef>
                <a:spcPts val="325"/>
              </a:spcBef>
              <a:spcAft>
                <a:spcPts val="0"/>
              </a:spcAft>
              <a:buClr>
                <a:schemeClr val="accent1"/>
              </a:buClr>
              <a:buSzPts val="2300"/>
              <a:buFont typeface="Verdana"/>
              <a:buChar char="◦"/>
              <a:defRPr b="0" i="0" sz="2300" u="none" cap="none" strike="noStrike">
                <a:solidFill>
                  <a:schemeClr val="lt1"/>
                </a:solidFill>
                <a:latin typeface="Arial"/>
                <a:ea typeface="Arial"/>
                <a:cs typeface="Arial"/>
                <a:sym typeface="Arial"/>
              </a:defRPr>
            </a:lvl2pPr>
            <a:lvl3pPr lvl="2"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Arial"/>
                <a:ea typeface="Arial"/>
                <a:cs typeface="Arial"/>
                <a:sym typeface="Arial"/>
              </a:defRPr>
            </a:lvl3pPr>
            <a:lvl4pPr lvl="3"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Arial"/>
                <a:ea typeface="Arial"/>
                <a:cs typeface="Arial"/>
                <a:sym typeface="Arial"/>
              </a:defRPr>
            </a:lvl4pPr>
            <a:lvl5pPr lvl="4"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Arial"/>
                <a:ea typeface="Arial"/>
                <a:cs typeface="Arial"/>
                <a:sym typeface="Arial"/>
              </a:defRPr>
            </a:lvl5pPr>
            <a:lvl6pPr lvl="5"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Arial"/>
                <a:ea typeface="Arial"/>
                <a:cs typeface="Arial"/>
                <a:sym typeface="Arial"/>
              </a:defRPr>
            </a:lvl6pPr>
            <a:lvl7pPr lvl="6"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7pPr>
            <a:lvl8pPr lvl="7"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8pPr>
            <a:lvl9pPr lvl="8"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152" name="Google Shape;152;p29"/>
          <p:cNvSpPr txBox="1"/>
          <p:nvPr>
            <p:ph type="title"/>
          </p:nvPr>
        </p:nvSpPr>
        <p:spPr>
          <a:xfrm>
            <a:off x="228600" y="4865122"/>
            <a:ext cx="8075432" cy="562672"/>
          </a:xfrm>
          <a:prstGeom prst="rect">
            <a:avLst/>
          </a:prstGeom>
          <a:noFill/>
          <a:ln>
            <a:noFill/>
          </a:ln>
        </p:spPr>
        <p:txBody>
          <a:bodyPr anchorCtr="0" anchor="t" bIns="45700" lIns="91425" spcFirstLastPara="1" rIns="91425" wrap="square" tIns="45700">
            <a:normAutofit/>
          </a:bodyPr>
          <a:lstStyle>
            <a:lvl1pPr lvl="0" marR="0" algn="r">
              <a:spcBef>
                <a:spcPts val="0"/>
              </a:spcBef>
              <a:spcAft>
                <a:spcPts val="0"/>
              </a:spcAft>
              <a:buClr>
                <a:schemeClr val="accent1"/>
              </a:buClr>
              <a:buSzPts val="3000"/>
              <a:buFont typeface="Arial"/>
              <a:buNone/>
              <a:defRPr b="0" sz="30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9"/>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9"/>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9"/>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 name="Shape 33"/>
        <p:cNvGrpSpPr/>
        <p:nvPr/>
      </p:nvGrpSpPr>
      <p:grpSpPr>
        <a:xfrm>
          <a:off x="0" y="0"/>
          <a:ext cx="0" cy="0"/>
          <a:chOff x="0" y="0"/>
          <a:chExt cx="0" cy="0"/>
        </a:xfrm>
      </p:grpSpPr>
      <p:sp>
        <p:nvSpPr>
          <p:cNvPr id="34" name="Google Shape;34;p14"/>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5"/>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6" name="Google Shape;36;p14"/>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5"/>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7" name="Google Shape;37;p14"/>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noAutofit/>
          </a:bodyPr>
          <a:lstStyle>
            <a:lvl1pPr indent="-332232" lvl="0" marL="457200" algn="l">
              <a:spcBef>
                <a:spcPts val="400"/>
              </a:spcBef>
              <a:spcAft>
                <a:spcPts val="0"/>
              </a:spcAft>
              <a:buSzPts val="1632"/>
              <a:buChar char="🞂"/>
              <a:defRPr sz="2400"/>
            </a:lvl1pPr>
            <a:lvl2pPr indent="-355600" lvl="1" marL="914400" algn="l">
              <a:spcBef>
                <a:spcPts val="325"/>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8" name="Google Shape;38;p14"/>
          <p:cNvSpPr txBox="1"/>
          <p:nvPr>
            <p:ph idx="4" type="body"/>
          </p:nvPr>
        </p:nvSpPr>
        <p:spPr>
          <a:xfrm>
            <a:off x="4645025" y="1444294"/>
            <a:ext cx="4041775" cy="3941763"/>
          </a:xfrm>
          <a:prstGeom prst="rect">
            <a:avLst/>
          </a:prstGeom>
          <a:noFill/>
          <a:ln>
            <a:noFill/>
          </a:ln>
        </p:spPr>
        <p:txBody>
          <a:bodyPr anchorCtr="0" anchor="t" bIns="45700" lIns="91425" spcFirstLastPara="1" rIns="91425" wrap="square" tIns="45700">
            <a:noAutofit/>
          </a:bodyPr>
          <a:lstStyle>
            <a:lvl1pPr indent="-332232" lvl="0" marL="457200" algn="l">
              <a:spcBef>
                <a:spcPts val="0"/>
              </a:spcBef>
              <a:spcAft>
                <a:spcPts val="0"/>
              </a:spcAft>
              <a:buSzPts val="1632"/>
              <a:buChar char="🞂"/>
              <a:defRPr sz="2400"/>
            </a:lvl1pPr>
            <a:lvl2pPr indent="-355600" lvl="1" marL="914400" algn="l">
              <a:spcBef>
                <a:spcPts val="325"/>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9" name="Google Shape;39;p14"/>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4"/>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4"/>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1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5"/>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4" name="Google Shape;54;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6"/>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6"/>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8" name="Shape 58"/>
        <p:cNvGrpSpPr/>
        <p:nvPr/>
      </p:nvGrpSpPr>
      <p:grpSpPr>
        <a:xfrm>
          <a:off x="0" y="0"/>
          <a:ext cx="0" cy="0"/>
          <a:chOff x="0" y="0"/>
          <a:chExt cx="0" cy="0"/>
        </a:xfrm>
      </p:grpSpPr>
      <p:sp>
        <p:nvSpPr>
          <p:cNvPr id="59" name="Google Shape;59;p17"/>
          <p:cNvSpPr txBox="1"/>
          <p:nvPr>
            <p:ph type="title"/>
          </p:nvPr>
        </p:nvSpPr>
        <p:spPr>
          <a:xfrm rot="5400000">
            <a:off x="4936367" y="2182285"/>
            <a:ext cx="5592761" cy="177747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5"/>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61" name="Google Shape;61;p17"/>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7"/>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 name="Shape 64"/>
        <p:cNvGrpSpPr/>
        <p:nvPr/>
      </p:nvGrpSpPr>
      <p:grpSpPr>
        <a:xfrm>
          <a:off x="0" y="0"/>
          <a:ext cx="0" cy="0"/>
          <a:chOff x="0" y="0"/>
          <a:chExt cx="0" cy="0"/>
        </a:xfrm>
      </p:grpSpPr>
      <p:sp>
        <p:nvSpPr>
          <p:cNvPr id="65" name="Google Shape;65;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 type="body"/>
          </p:nvPr>
        </p:nvSpPr>
        <p:spPr>
          <a:xfrm rot="5400000">
            <a:off x="2378964" y="-440436"/>
            <a:ext cx="4386071" cy="8229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5"/>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67" name="Google Shape;67;p18"/>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8"/>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8"/>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9"/>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9"/>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9"/>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21"/>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2"/>
              </a:buClr>
              <a:buSzPts val="4800"/>
              <a:buFont typeface="Arial"/>
              <a:buNone/>
              <a:defRPr b="1"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1"/>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564"/>
              <a:buNone/>
              <a:defRPr sz="2300">
                <a:solidFill>
                  <a:schemeClr val="lt1"/>
                </a:solidFill>
              </a:defRPr>
            </a:lvl1pPr>
            <a:lvl2pPr indent="-228600" lvl="1" marL="914400" algn="l">
              <a:spcBef>
                <a:spcPts val="325"/>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89" name="Google Shape;89;p21"/>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1"/>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1"/>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2" name="Shape 102"/>
        <p:cNvGrpSpPr/>
        <p:nvPr/>
      </p:nvGrpSpPr>
      <p:grpSpPr>
        <a:xfrm>
          <a:off x="0" y="0"/>
          <a:ext cx="0" cy="0"/>
          <a:chOff x="0" y="0"/>
          <a:chExt cx="0" cy="0"/>
        </a:xfrm>
      </p:grpSpPr>
      <p:sp>
        <p:nvSpPr>
          <p:cNvPr id="103" name="Google Shape;103;p23"/>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5"/>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04" name="Google Shape;104;p23"/>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5"/>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05" name="Google Shape;105;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3"/>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3"/>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3"/>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 name="Shape 119"/>
        <p:cNvGrpSpPr/>
        <p:nvPr/>
      </p:nvGrpSpPr>
      <p:grpSpPr>
        <a:xfrm>
          <a:off x="0" y="0"/>
          <a:ext cx="0" cy="0"/>
          <a:chOff x="0" y="0"/>
          <a:chExt cx="0" cy="0"/>
        </a:xfrm>
      </p:grpSpPr>
      <p:sp>
        <p:nvSpPr>
          <p:cNvPr id="120" name="Google Shape;120;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5"/>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5"/>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5"/>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xml"/><Relationship Id="rId3" Type="http://schemas.openxmlformats.org/officeDocument/2006/relationships/theme" Target="../theme/theme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3.png"/><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slideLayout" Target="../slideLayouts/slideLayout7.xml"/><Relationship Id="rId5"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slideLayout" Target="../slideLayouts/slideLayout9.xml"/><Relationship Id="rId5"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0.xml"/><Relationship Id="rId3" Type="http://schemas.openxmlformats.org/officeDocument/2006/relationships/theme" Target="../theme/theme9.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slideLayout" Target="../slideLayouts/slideLayout11.xml"/><Relationship Id="rId5"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1" name="Google Shape;11;p11"/>
          <p:cNvGrpSpPr/>
          <p:nvPr/>
        </p:nvGrpSpPr>
        <p:grpSpPr>
          <a:xfrm>
            <a:off x="-12192" y="4953000"/>
            <a:ext cx="9162288" cy="1911350"/>
            <a:chOff x="-12783" y="4832896"/>
            <a:chExt cx="9162879" cy="2032192"/>
          </a:xfrm>
        </p:grpSpPr>
        <p:sp>
          <p:nvSpPr>
            <p:cNvPr id="12" name="Google Shape;12;p11"/>
            <p:cNvSpPr/>
            <p:nvPr/>
          </p:nvSpPr>
          <p:spPr>
            <a:xfrm>
              <a:off x="1687032" y="4832896"/>
              <a:ext cx="7456968" cy="518176"/>
            </a:xfrm>
            <a:custGeom>
              <a:rect b="b" l="l" r="r" t="t"/>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Google Shape;13;p11"/>
            <p:cNvSpPr/>
            <p:nvPr/>
          </p:nvSpPr>
          <p:spPr>
            <a:xfrm>
              <a:off x="35926" y="5135025"/>
              <a:ext cx="9108074" cy="838869"/>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 name="Google Shape;14;p11"/>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 name="Google Shape;15;p11"/>
            <p:cNvPicPr preferRelativeResize="0"/>
            <p:nvPr/>
          </p:nvPicPr>
          <p:blipFill rotWithShape="1">
            <a:blip r:embed="rId2">
              <a:alphaModFix/>
            </a:blip>
            <a:srcRect b="0" l="0" r="0" t="0"/>
            <a:stretch/>
          </p:blipFill>
          <p:spPr>
            <a:xfrm>
              <a:off x="-12783" y="4875025"/>
              <a:ext cx="9162879" cy="855546"/>
            </a:xfrm>
            <a:prstGeom prst="rect">
              <a:avLst/>
            </a:prstGeom>
            <a:noFill/>
            <a:ln>
              <a:noFill/>
            </a:ln>
          </p:spPr>
        </p:pic>
      </p:grpSp>
      <p:sp>
        <p:nvSpPr>
          <p:cNvPr id="16" name="Google Shape;16;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41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41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41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41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41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41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41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4100" u="none" cap="none" strike="noStrike">
                <a:solidFill>
                  <a:schemeClr val="dk2"/>
                </a:solidFill>
                <a:latin typeface="Arial"/>
                <a:ea typeface="Arial"/>
                <a:cs typeface="Arial"/>
                <a:sym typeface="Arial"/>
              </a:defRPr>
            </a:lvl9pPr>
          </a:lstStyle>
          <a:p/>
        </p:txBody>
      </p:sp>
      <p:sp>
        <p:nvSpPr>
          <p:cNvPr id="17" name="Google Shape;17;p11"/>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Arial"/>
                <a:ea typeface="Arial"/>
                <a:cs typeface="Arial"/>
                <a:sym typeface="Arial"/>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dk1"/>
                </a:solidFill>
                <a:latin typeface="Arial"/>
                <a:ea typeface="Arial"/>
                <a:cs typeface="Arial"/>
                <a:sym typeface="Arial"/>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Arial"/>
                <a:ea typeface="Arial"/>
                <a:cs typeface="Arial"/>
                <a:sym typeface="Arial"/>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Arial"/>
                <a:ea typeface="Arial"/>
                <a:cs typeface="Arial"/>
                <a:sym typeface="Arial"/>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Arial"/>
                <a:ea typeface="Arial"/>
                <a:cs typeface="Arial"/>
                <a:sym typeface="Arial"/>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18" name="Google Shape;18;p11"/>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 name="Google Shape;19;p11"/>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11"/>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7" name="Shape 27"/>
        <p:cNvGrpSpPr/>
        <p:nvPr/>
      </p:nvGrpSpPr>
      <p:grpSpPr>
        <a:xfrm>
          <a:off x="0" y="0"/>
          <a:ext cx="0" cy="0"/>
          <a:chOff x="0" y="0"/>
          <a:chExt cx="0" cy="0"/>
        </a:xfrm>
      </p:grpSpPr>
      <p:sp>
        <p:nvSpPr>
          <p:cNvPr id="28" name="Google Shape;28;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41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41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41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41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41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41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41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4100" u="none" cap="none" strike="noStrike">
                <a:solidFill>
                  <a:schemeClr val="dk2"/>
                </a:solidFill>
                <a:latin typeface="Arial"/>
                <a:ea typeface="Arial"/>
                <a:cs typeface="Arial"/>
                <a:sym typeface="Arial"/>
              </a:defRPr>
            </a:lvl9pPr>
          </a:lstStyle>
          <a:p/>
        </p:txBody>
      </p:sp>
      <p:sp>
        <p:nvSpPr>
          <p:cNvPr id="29" name="Google Shape;29;p1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Arial"/>
                <a:ea typeface="Arial"/>
                <a:cs typeface="Arial"/>
                <a:sym typeface="Arial"/>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dk1"/>
                </a:solidFill>
                <a:latin typeface="Arial"/>
                <a:ea typeface="Arial"/>
                <a:cs typeface="Arial"/>
                <a:sym typeface="Arial"/>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Arial"/>
                <a:ea typeface="Arial"/>
                <a:cs typeface="Arial"/>
                <a:sym typeface="Arial"/>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Arial"/>
                <a:ea typeface="Arial"/>
                <a:cs typeface="Arial"/>
                <a:sym typeface="Arial"/>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Arial"/>
                <a:ea typeface="Arial"/>
                <a:cs typeface="Arial"/>
                <a:sym typeface="Arial"/>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0" name="Google Shape;30;p13"/>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 name="Google Shape;31;p13"/>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13"/>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15"/>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15"/>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15"/>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6" name="Google Shape;46;p15"/>
          <p:cNvPicPr preferRelativeResize="0"/>
          <p:nvPr/>
        </p:nvPicPr>
        <p:blipFill rotWithShape="1">
          <a:blip r:embed="rId2">
            <a:alphaModFix/>
          </a:blip>
          <a:srcRect b="0" l="0" r="0" t="0"/>
          <a:stretch/>
        </p:blipFill>
        <p:spPr>
          <a:xfrm>
            <a:off x="-19050" y="5778500"/>
            <a:ext cx="3421062" cy="1098550"/>
          </a:xfrm>
          <a:prstGeom prst="rect">
            <a:avLst/>
          </a:prstGeom>
          <a:noFill/>
          <a:ln>
            <a:noFill/>
          </a:ln>
        </p:spPr>
      </p:pic>
      <p:sp>
        <p:nvSpPr>
          <p:cNvPr id="47" name="Google Shape;47;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41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41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41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41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41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41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41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4100" u="none" cap="none" strike="noStrike">
                <a:solidFill>
                  <a:schemeClr val="dk2"/>
                </a:solidFill>
                <a:latin typeface="Arial"/>
                <a:ea typeface="Arial"/>
                <a:cs typeface="Arial"/>
                <a:sym typeface="Arial"/>
              </a:defRPr>
            </a:lvl9pPr>
          </a:lstStyle>
          <a:p/>
        </p:txBody>
      </p:sp>
      <p:sp>
        <p:nvSpPr>
          <p:cNvPr id="48" name="Google Shape;48;p1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Arial"/>
                <a:ea typeface="Arial"/>
                <a:cs typeface="Arial"/>
                <a:sym typeface="Arial"/>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dk1"/>
                </a:solidFill>
                <a:latin typeface="Arial"/>
                <a:ea typeface="Arial"/>
                <a:cs typeface="Arial"/>
                <a:sym typeface="Arial"/>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Arial"/>
                <a:ea typeface="Arial"/>
                <a:cs typeface="Arial"/>
                <a:sym typeface="Arial"/>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Arial"/>
                <a:ea typeface="Arial"/>
                <a:cs typeface="Arial"/>
                <a:sym typeface="Arial"/>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Arial"/>
                <a:ea typeface="Arial"/>
                <a:cs typeface="Arial"/>
                <a:sym typeface="Arial"/>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49" name="Google Shape;49;p15"/>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Google Shape;50;p15"/>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15"/>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4" name="Shape 74"/>
        <p:cNvGrpSpPr/>
        <p:nvPr/>
      </p:nvGrpSpPr>
      <p:grpSpPr>
        <a:xfrm>
          <a:off x="0" y="0"/>
          <a:ext cx="0" cy="0"/>
          <a:chOff x="0" y="0"/>
          <a:chExt cx="0" cy="0"/>
        </a:xfrm>
      </p:grpSpPr>
      <p:sp>
        <p:nvSpPr>
          <p:cNvPr id="75" name="Google Shape;75;p20"/>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76" name="Google Shape;76;p20"/>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77" name="Google Shape;77;p20"/>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8" name="Google Shape;78;p20"/>
          <p:cNvPicPr preferRelativeResize="0"/>
          <p:nvPr/>
        </p:nvPicPr>
        <p:blipFill rotWithShape="1">
          <a:blip r:embed="rId3">
            <a:alphaModFix/>
          </a:blip>
          <a:srcRect b="0" l="0" r="0" t="0"/>
          <a:stretch/>
        </p:blipFill>
        <p:spPr>
          <a:xfrm>
            <a:off x="-19050" y="5778500"/>
            <a:ext cx="3421062" cy="1098550"/>
          </a:xfrm>
          <a:prstGeom prst="rect">
            <a:avLst/>
          </a:prstGeom>
          <a:noFill/>
          <a:ln>
            <a:noFill/>
          </a:ln>
        </p:spPr>
      </p:pic>
      <p:sp>
        <p:nvSpPr>
          <p:cNvPr id="79" name="Google Shape;79;p20"/>
          <p:cNvSpPr/>
          <p:nvPr/>
        </p:nvSpPr>
        <p:spPr>
          <a:xfrm>
            <a:off x="3636962" y="3005137"/>
            <a:ext cx="182562"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0" name="Google Shape;80;p20"/>
          <p:cNvSpPr/>
          <p:nvPr/>
        </p:nvSpPr>
        <p:spPr>
          <a:xfrm>
            <a:off x="3449637" y="3005137"/>
            <a:ext cx="184150"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1" name="Google Shape;81;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1" i="0" sz="4100" u="none" cap="none" strike="noStrike">
                <a:solidFill>
                  <a:schemeClr val="lt2"/>
                </a:solidFill>
                <a:latin typeface="Arial"/>
                <a:ea typeface="Arial"/>
                <a:cs typeface="Arial"/>
                <a:sym typeface="Arial"/>
              </a:defRPr>
            </a:lvl2pPr>
            <a:lvl3pPr lvl="2" marR="0" rtl="0" algn="l">
              <a:spcBef>
                <a:spcPts val="0"/>
              </a:spcBef>
              <a:spcAft>
                <a:spcPts val="0"/>
              </a:spcAft>
              <a:buSzPts val="1400"/>
              <a:buNone/>
              <a:defRPr b="1" i="0" sz="4100" u="none" cap="none" strike="noStrike">
                <a:solidFill>
                  <a:schemeClr val="lt2"/>
                </a:solidFill>
                <a:latin typeface="Arial"/>
                <a:ea typeface="Arial"/>
                <a:cs typeface="Arial"/>
                <a:sym typeface="Arial"/>
              </a:defRPr>
            </a:lvl3pPr>
            <a:lvl4pPr lvl="3" marR="0" rtl="0" algn="l">
              <a:spcBef>
                <a:spcPts val="0"/>
              </a:spcBef>
              <a:spcAft>
                <a:spcPts val="0"/>
              </a:spcAft>
              <a:buSzPts val="1400"/>
              <a:buNone/>
              <a:defRPr b="1" i="0" sz="4100" u="none" cap="none" strike="noStrike">
                <a:solidFill>
                  <a:schemeClr val="lt2"/>
                </a:solidFill>
                <a:latin typeface="Arial"/>
                <a:ea typeface="Arial"/>
                <a:cs typeface="Arial"/>
                <a:sym typeface="Arial"/>
              </a:defRPr>
            </a:lvl4pPr>
            <a:lvl5pPr lvl="4" marR="0" rtl="0" algn="l">
              <a:spcBef>
                <a:spcPts val="0"/>
              </a:spcBef>
              <a:spcAft>
                <a:spcPts val="0"/>
              </a:spcAft>
              <a:buSzPts val="1400"/>
              <a:buNone/>
              <a:defRPr b="1" i="0" sz="4100" u="none" cap="none" strike="noStrike">
                <a:solidFill>
                  <a:schemeClr val="lt2"/>
                </a:solidFill>
                <a:latin typeface="Arial"/>
                <a:ea typeface="Arial"/>
                <a:cs typeface="Arial"/>
                <a:sym typeface="Arial"/>
              </a:defRPr>
            </a:lvl5pPr>
            <a:lvl6pPr lvl="5" marR="0" rtl="0" algn="l">
              <a:spcBef>
                <a:spcPts val="0"/>
              </a:spcBef>
              <a:spcAft>
                <a:spcPts val="0"/>
              </a:spcAft>
              <a:buSzPts val="1400"/>
              <a:buNone/>
              <a:defRPr b="1" i="0" sz="4100" u="none" cap="none" strike="noStrike">
                <a:solidFill>
                  <a:schemeClr val="lt2"/>
                </a:solidFill>
                <a:latin typeface="Arial"/>
                <a:ea typeface="Arial"/>
                <a:cs typeface="Arial"/>
                <a:sym typeface="Arial"/>
              </a:defRPr>
            </a:lvl6pPr>
            <a:lvl7pPr lvl="6" marR="0" rtl="0" algn="l">
              <a:spcBef>
                <a:spcPts val="0"/>
              </a:spcBef>
              <a:spcAft>
                <a:spcPts val="0"/>
              </a:spcAft>
              <a:buSzPts val="1400"/>
              <a:buNone/>
              <a:defRPr b="1" i="0" sz="4100" u="none" cap="none" strike="noStrike">
                <a:solidFill>
                  <a:schemeClr val="lt2"/>
                </a:solidFill>
                <a:latin typeface="Arial"/>
                <a:ea typeface="Arial"/>
                <a:cs typeface="Arial"/>
                <a:sym typeface="Arial"/>
              </a:defRPr>
            </a:lvl7pPr>
            <a:lvl8pPr lvl="7" marR="0" rtl="0" algn="l">
              <a:spcBef>
                <a:spcPts val="0"/>
              </a:spcBef>
              <a:spcAft>
                <a:spcPts val="0"/>
              </a:spcAft>
              <a:buSzPts val="1400"/>
              <a:buNone/>
              <a:defRPr b="1" i="0" sz="4100" u="none" cap="none" strike="noStrike">
                <a:solidFill>
                  <a:schemeClr val="lt2"/>
                </a:solidFill>
                <a:latin typeface="Arial"/>
                <a:ea typeface="Arial"/>
                <a:cs typeface="Arial"/>
                <a:sym typeface="Arial"/>
              </a:defRPr>
            </a:lvl8pPr>
            <a:lvl9pPr lvl="8" marR="0" rtl="0" algn="l">
              <a:spcBef>
                <a:spcPts val="0"/>
              </a:spcBef>
              <a:spcAft>
                <a:spcPts val="0"/>
              </a:spcAft>
              <a:buSzPts val="1400"/>
              <a:buNone/>
              <a:defRPr b="1" i="0" sz="4100" u="none" cap="none" strike="noStrike">
                <a:solidFill>
                  <a:schemeClr val="lt2"/>
                </a:solidFill>
                <a:latin typeface="Arial"/>
                <a:ea typeface="Arial"/>
                <a:cs typeface="Arial"/>
                <a:sym typeface="Arial"/>
              </a:defRPr>
            </a:lvl9pPr>
          </a:lstStyle>
          <a:p/>
        </p:txBody>
      </p:sp>
      <p:sp>
        <p:nvSpPr>
          <p:cNvPr id="82" name="Google Shape;82;p2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Arial"/>
                <a:ea typeface="Arial"/>
                <a:cs typeface="Arial"/>
                <a:sym typeface="Arial"/>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lt1"/>
                </a:solidFill>
                <a:latin typeface="Arial"/>
                <a:ea typeface="Arial"/>
                <a:cs typeface="Arial"/>
                <a:sym typeface="Arial"/>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Arial"/>
                <a:ea typeface="Arial"/>
                <a:cs typeface="Arial"/>
                <a:sym typeface="Arial"/>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Arial"/>
                <a:ea typeface="Arial"/>
                <a:cs typeface="Arial"/>
                <a:sym typeface="Arial"/>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Arial"/>
                <a:ea typeface="Arial"/>
                <a:cs typeface="Arial"/>
                <a:sym typeface="Arial"/>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Arial"/>
                <a:ea typeface="Arial"/>
                <a:cs typeface="Arial"/>
                <a:sym typeface="Arial"/>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83" name="Google Shape;83;p20"/>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4" name="Google Shape;84;p20"/>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5" name="Google Shape;85;p20"/>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2" name="Shape 92"/>
        <p:cNvGrpSpPr/>
        <p:nvPr/>
      </p:nvGrpSpPr>
      <p:grpSpPr>
        <a:xfrm>
          <a:off x="0" y="0"/>
          <a:ext cx="0" cy="0"/>
          <a:chOff x="0" y="0"/>
          <a:chExt cx="0" cy="0"/>
        </a:xfrm>
      </p:grpSpPr>
      <p:sp>
        <p:nvSpPr>
          <p:cNvPr id="93" name="Google Shape;93;p22"/>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4" name="Google Shape;94;p22"/>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5" name="Google Shape;95;p22"/>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6" name="Google Shape;96;p22"/>
          <p:cNvPicPr preferRelativeResize="0"/>
          <p:nvPr/>
        </p:nvPicPr>
        <p:blipFill rotWithShape="1">
          <a:blip r:embed="rId3">
            <a:alphaModFix/>
          </a:blip>
          <a:srcRect b="0" l="0" r="0" t="0"/>
          <a:stretch/>
        </p:blipFill>
        <p:spPr>
          <a:xfrm>
            <a:off x="-19050" y="5778500"/>
            <a:ext cx="3421062" cy="1098550"/>
          </a:xfrm>
          <a:prstGeom prst="rect">
            <a:avLst/>
          </a:prstGeom>
          <a:noFill/>
          <a:ln>
            <a:noFill/>
          </a:ln>
        </p:spPr>
      </p:pic>
      <p:sp>
        <p:nvSpPr>
          <p:cNvPr id="97" name="Google Shape;97;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1" i="0" sz="4100" u="none" cap="none" strike="noStrike">
                <a:solidFill>
                  <a:schemeClr val="lt2"/>
                </a:solidFill>
                <a:latin typeface="Arial"/>
                <a:ea typeface="Arial"/>
                <a:cs typeface="Arial"/>
                <a:sym typeface="Arial"/>
              </a:defRPr>
            </a:lvl2pPr>
            <a:lvl3pPr lvl="2" marR="0" rtl="0" algn="l">
              <a:spcBef>
                <a:spcPts val="0"/>
              </a:spcBef>
              <a:spcAft>
                <a:spcPts val="0"/>
              </a:spcAft>
              <a:buSzPts val="1400"/>
              <a:buNone/>
              <a:defRPr b="1" i="0" sz="4100" u="none" cap="none" strike="noStrike">
                <a:solidFill>
                  <a:schemeClr val="lt2"/>
                </a:solidFill>
                <a:latin typeface="Arial"/>
                <a:ea typeface="Arial"/>
                <a:cs typeface="Arial"/>
                <a:sym typeface="Arial"/>
              </a:defRPr>
            </a:lvl3pPr>
            <a:lvl4pPr lvl="3" marR="0" rtl="0" algn="l">
              <a:spcBef>
                <a:spcPts val="0"/>
              </a:spcBef>
              <a:spcAft>
                <a:spcPts val="0"/>
              </a:spcAft>
              <a:buSzPts val="1400"/>
              <a:buNone/>
              <a:defRPr b="1" i="0" sz="4100" u="none" cap="none" strike="noStrike">
                <a:solidFill>
                  <a:schemeClr val="lt2"/>
                </a:solidFill>
                <a:latin typeface="Arial"/>
                <a:ea typeface="Arial"/>
                <a:cs typeface="Arial"/>
                <a:sym typeface="Arial"/>
              </a:defRPr>
            </a:lvl4pPr>
            <a:lvl5pPr lvl="4" marR="0" rtl="0" algn="l">
              <a:spcBef>
                <a:spcPts val="0"/>
              </a:spcBef>
              <a:spcAft>
                <a:spcPts val="0"/>
              </a:spcAft>
              <a:buSzPts val="1400"/>
              <a:buNone/>
              <a:defRPr b="1" i="0" sz="4100" u="none" cap="none" strike="noStrike">
                <a:solidFill>
                  <a:schemeClr val="lt2"/>
                </a:solidFill>
                <a:latin typeface="Arial"/>
                <a:ea typeface="Arial"/>
                <a:cs typeface="Arial"/>
                <a:sym typeface="Arial"/>
              </a:defRPr>
            </a:lvl5pPr>
            <a:lvl6pPr lvl="5" marR="0" rtl="0" algn="l">
              <a:spcBef>
                <a:spcPts val="0"/>
              </a:spcBef>
              <a:spcAft>
                <a:spcPts val="0"/>
              </a:spcAft>
              <a:buSzPts val="1400"/>
              <a:buNone/>
              <a:defRPr b="1" i="0" sz="4100" u="none" cap="none" strike="noStrike">
                <a:solidFill>
                  <a:schemeClr val="lt2"/>
                </a:solidFill>
                <a:latin typeface="Arial"/>
                <a:ea typeface="Arial"/>
                <a:cs typeface="Arial"/>
                <a:sym typeface="Arial"/>
              </a:defRPr>
            </a:lvl6pPr>
            <a:lvl7pPr lvl="6" marR="0" rtl="0" algn="l">
              <a:spcBef>
                <a:spcPts val="0"/>
              </a:spcBef>
              <a:spcAft>
                <a:spcPts val="0"/>
              </a:spcAft>
              <a:buSzPts val="1400"/>
              <a:buNone/>
              <a:defRPr b="1" i="0" sz="4100" u="none" cap="none" strike="noStrike">
                <a:solidFill>
                  <a:schemeClr val="lt2"/>
                </a:solidFill>
                <a:latin typeface="Arial"/>
                <a:ea typeface="Arial"/>
                <a:cs typeface="Arial"/>
                <a:sym typeface="Arial"/>
              </a:defRPr>
            </a:lvl7pPr>
            <a:lvl8pPr lvl="7" marR="0" rtl="0" algn="l">
              <a:spcBef>
                <a:spcPts val="0"/>
              </a:spcBef>
              <a:spcAft>
                <a:spcPts val="0"/>
              </a:spcAft>
              <a:buSzPts val="1400"/>
              <a:buNone/>
              <a:defRPr b="1" i="0" sz="4100" u="none" cap="none" strike="noStrike">
                <a:solidFill>
                  <a:schemeClr val="lt2"/>
                </a:solidFill>
                <a:latin typeface="Arial"/>
                <a:ea typeface="Arial"/>
                <a:cs typeface="Arial"/>
                <a:sym typeface="Arial"/>
              </a:defRPr>
            </a:lvl8pPr>
            <a:lvl9pPr lvl="8" marR="0" rtl="0" algn="l">
              <a:spcBef>
                <a:spcPts val="0"/>
              </a:spcBef>
              <a:spcAft>
                <a:spcPts val="0"/>
              </a:spcAft>
              <a:buSzPts val="1400"/>
              <a:buNone/>
              <a:defRPr b="1" i="0" sz="4100" u="none" cap="none" strike="noStrike">
                <a:solidFill>
                  <a:schemeClr val="lt2"/>
                </a:solidFill>
                <a:latin typeface="Arial"/>
                <a:ea typeface="Arial"/>
                <a:cs typeface="Arial"/>
                <a:sym typeface="Arial"/>
              </a:defRPr>
            </a:lvl9pPr>
          </a:lstStyle>
          <a:p/>
        </p:txBody>
      </p:sp>
      <p:sp>
        <p:nvSpPr>
          <p:cNvPr id="98" name="Google Shape;98;p2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Arial"/>
                <a:ea typeface="Arial"/>
                <a:cs typeface="Arial"/>
                <a:sym typeface="Arial"/>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lt1"/>
                </a:solidFill>
                <a:latin typeface="Arial"/>
                <a:ea typeface="Arial"/>
                <a:cs typeface="Arial"/>
                <a:sym typeface="Arial"/>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Arial"/>
                <a:ea typeface="Arial"/>
                <a:cs typeface="Arial"/>
                <a:sym typeface="Arial"/>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Arial"/>
                <a:ea typeface="Arial"/>
                <a:cs typeface="Arial"/>
                <a:sym typeface="Arial"/>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Arial"/>
                <a:ea typeface="Arial"/>
                <a:cs typeface="Arial"/>
                <a:sym typeface="Arial"/>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Arial"/>
                <a:ea typeface="Arial"/>
                <a:cs typeface="Arial"/>
                <a:sym typeface="Arial"/>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99" name="Google Shape;99;p22"/>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00" name="Google Shape;100;p22"/>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01" name="Google Shape;101;p22"/>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9" name="Shape 109"/>
        <p:cNvGrpSpPr/>
        <p:nvPr/>
      </p:nvGrpSpPr>
      <p:grpSpPr>
        <a:xfrm>
          <a:off x="0" y="0"/>
          <a:ext cx="0" cy="0"/>
          <a:chOff x="0" y="0"/>
          <a:chExt cx="0" cy="0"/>
        </a:xfrm>
      </p:grpSpPr>
      <p:sp>
        <p:nvSpPr>
          <p:cNvPr id="110" name="Google Shape;110;p24"/>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1" name="Google Shape;111;p24"/>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2" name="Google Shape;112;p24"/>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13" name="Google Shape;113;p24"/>
          <p:cNvPicPr preferRelativeResize="0"/>
          <p:nvPr/>
        </p:nvPicPr>
        <p:blipFill rotWithShape="1">
          <a:blip r:embed="rId3">
            <a:alphaModFix/>
          </a:blip>
          <a:srcRect b="0" l="0" r="0" t="0"/>
          <a:stretch/>
        </p:blipFill>
        <p:spPr>
          <a:xfrm>
            <a:off x="-19050" y="5778500"/>
            <a:ext cx="3421062" cy="1098550"/>
          </a:xfrm>
          <a:prstGeom prst="rect">
            <a:avLst/>
          </a:prstGeom>
          <a:noFill/>
          <a:ln>
            <a:noFill/>
          </a:ln>
        </p:spPr>
      </p:pic>
      <p:sp>
        <p:nvSpPr>
          <p:cNvPr id="114" name="Google Shape;114;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1" i="0" sz="4100" u="none" cap="none" strike="noStrike">
                <a:solidFill>
                  <a:schemeClr val="lt2"/>
                </a:solidFill>
                <a:latin typeface="Arial"/>
                <a:ea typeface="Arial"/>
                <a:cs typeface="Arial"/>
                <a:sym typeface="Arial"/>
              </a:defRPr>
            </a:lvl2pPr>
            <a:lvl3pPr lvl="2" marR="0" rtl="0" algn="l">
              <a:spcBef>
                <a:spcPts val="0"/>
              </a:spcBef>
              <a:spcAft>
                <a:spcPts val="0"/>
              </a:spcAft>
              <a:buSzPts val="1400"/>
              <a:buNone/>
              <a:defRPr b="1" i="0" sz="4100" u="none" cap="none" strike="noStrike">
                <a:solidFill>
                  <a:schemeClr val="lt2"/>
                </a:solidFill>
                <a:latin typeface="Arial"/>
                <a:ea typeface="Arial"/>
                <a:cs typeface="Arial"/>
                <a:sym typeface="Arial"/>
              </a:defRPr>
            </a:lvl3pPr>
            <a:lvl4pPr lvl="3" marR="0" rtl="0" algn="l">
              <a:spcBef>
                <a:spcPts val="0"/>
              </a:spcBef>
              <a:spcAft>
                <a:spcPts val="0"/>
              </a:spcAft>
              <a:buSzPts val="1400"/>
              <a:buNone/>
              <a:defRPr b="1" i="0" sz="4100" u="none" cap="none" strike="noStrike">
                <a:solidFill>
                  <a:schemeClr val="lt2"/>
                </a:solidFill>
                <a:latin typeface="Arial"/>
                <a:ea typeface="Arial"/>
                <a:cs typeface="Arial"/>
                <a:sym typeface="Arial"/>
              </a:defRPr>
            </a:lvl4pPr>
            <a:lvl5pPr lvl="4" marR="0" rtl="0" algn="l">
              <a:spcBef>
                <a:spcPts val="0"/>
              </a:spcBef>
              <a:spcAft>
                <a:spcPts val="0"/>
              </a:spcAft>
              <a:buSzPts val="1400"/>
              <a:buNone/>
              <a:defRPr b="1" i="0" sz="4100" u="none" cap="none" strike="noStrike">
                <a:solidFill>
                  <a:schemeClr val="lt2"/>
                </a:solidFill>
                <a:latin typeface="Arial"/>
                <a:ea typeface="Arial"/>
                <a:cs typeface="Arial"/>
                <a:sym typeface="Arial"/>
              </a:defRPr>
            </a:lvl5pPr>
            <a:lvl6pPr lvl="5" marR="0" rtl="0" algn="l">
              <a:spcBef>
                <a:spcPts val="0"/>
              </a:spcBef>
              <a:spcAft>
                <a:spcPts val="0"/>
              </a:spcAft>
              <a:buSzPts val="1400"/>
              <a:buNone/>
              <a:defRPr b="1" i="0" sz="4100" u="none" cap="none" strike="noStrike">
                <a:solidFill>
                  <a:schemeClr val="lt2"/>
                </a:solidFill>
                <a:latin typeface="Arial"/>
                <a:ea typeface="Arial"/>
                <a:cs typeface="Arial"/>
                <a:sym typeface="Arial"/>
              </a:defRPr>
            </a:lvl6pPr>
            <a:lvl7pPr lvl="6" marR="0" rtl="0" algn="l">
              <a:spcBef>
                <a:spcPts val="0"/>
              </a:spcBef>
              <a:spcAft>
                <a:spcPts val="0"/>
              </a:spcAft>
              <a:buSzPts val="1400"/>
              <a:buNone/>
              <a:defRPr b="1" i="0" sz="4100" u="none" cap="none" strike="noStrike">
                <a:solidFill>
                  <a:schemeClr val="lt2"/>
                </a:solidFill>
                <a:latin typeface="Arial"/>
                <a:ea typeface="Arial"/>
                <a:cs typeface="Arial"/>
                <a:sym typeface="Arial"/>
              </a:defRPr>
            </a:lvl7pPr>
            <a:lvl8pPr lvl="7" marR="0" rtl="0" algn="l">
              <a:spcBef>
                <a:spcPts val="0"/>
              </a:spcBef>
              <a:spcAft>
                <a:spcPts val="0"/>
              </a:spcAft>
              <a:buSzPts val="1400"/>
              <a:buNone/>
              <a:defRPr b="1" i="0" sz="4100" u="none" cap="none" strike="noStrike">
                <a:solidFill>
                  <a:schemeClr val="lt2"/>
                </a:solidFill>
                <a:latin typeface="Arial"/>
                <a:ea typeface="Arial"/>
                <a:cs typeface="Arial"/>
                <a:sym typeface="Arial"/>
              </a:defRPr>
            </a:lvl8pPr>
            <a:lvl9pPr lvl="8" marR="0" rtl="0" algn="l">
              <a:spcBef>
                <a:spcPts val="0"/>
              </a:spcBef>
              <a:spcAft>
                <a:spcPts val="0"/>
              </a:spcAft>
              <a:buSzPts val="1400"/>
              <a:buNone/>
              <a:defRPr b="1" i="0" sz="4100" u="none" cap="none" strike="noStrike">
                <a:solidFill>
                  <a:schemeClr val="lt2"/>
                </a:solidFill>
                <a:latin typeface="Arial"/>
                <a:ea typeface="Arial"/>
                <a:cs typeface="Arial"/>
                <a:sym typeface="Arial"/>
              </a:defRPr>
            </a:lvl9pPr>
          </a:lstStyle>
          <a:p/>
        </p:txBody>
      </p:sp>
      <p:sp>
        <p:nvSpPr>
          <p:cNvPr id="115" name="Google Shape;115;p2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Arial"/>
                <a:ea typeface="Arial"/>
                <a:cs typeface="Arial"/>
                <a:sym typeface="Arial"/>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lt1"/>
                </a:solidFill>
                <a:latin typeface="Arial"/>
                <a:ea typeface="Arial"/>
                <a:cs typeface="Arial"/>
                <a:sym typeface="Arial"/>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Arial"/>
                <a:ea typeface="Arial"/>
                <a:cs typeface="Arial"/>
                <a:sym typeface="Arial"/>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Arial"/>
                <a:ea typeface="Arial"/>
                <a:cs typeface="Arial"/>
                <a:sym typeface="Arial"/>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Arial"/>
                <a:ea typeface="Arial"/>
                <a:cs typeface="Arial"/>
                <a:sym typeface="Arial"/>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Arial"/>
                <a:ea typeface="Arial"/>
                <a:cs typeface="Arial"/>
                <a:sym typeface="Arial"/>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116" name="Google Shape;116;p24"/>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17" name="Google Shape;117;p24"/>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18" name="Google Shape;118;p24"/>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4" name="Shape 124"/>
        <p:cNvGrpSpPr/>
        <p:nvPr/>
      </p:nvGrpSpPr>
      <p:grpSpPr>
        <a:xfrm>
          <a:off x="0" y="0"/>
          <a:ext cx="0" cy="0"/>
          <a:chOff x="0" y="0"/>
          <a:chExt cx="0" cy="0"/>
        </a:xfrm>
      </p:grpSpPr>
      <p:sp>
        <p:nvSpPr>
          <p:cNvPr id="125" name="Google Shape;125;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41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41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41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41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41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41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41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4100" u="none" cap="none" strike="noStrike">
                <a:solidFill>
                  <a:schemeClr val="dk2"/>
                </a:solidFill>
                <a:latin typeface="Arial"/>
                <a:ea typeface="Arial"/>
                <a:cs typeface="Arial"/>
                <a:sym typeface="Arial"/>
              </a:defRPr>
            </a:lvl9pPr>
          </a:lstStyle>
          <a:p/>
        </p:txBody>
      </p:sp>
      <p:sp>
        <p:nvSpPr>
          <p:cNvPr id="126" name="Google Shape;126;p2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Arial"/>
                <a:ea typeface="Arial"/>
                <a:cs typeface="Arial"/>
                <a:sym typeface="Arial"/>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dk1"/>
                </a:solidFill>
                <a:latin typeface="Arial"/>
                <a:ea typeface="Arial"/>
                <a:cs typeface="Arial"/>
                <a:sym typeface="Arial"/>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Arial"/>
                <a:ea typeface="Arial"/>
                <a:cs typeface="Arial"/>
                <a:sym typeface="Arial"/>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Arial"/>
                <a:ea typeface="Arial"/>
                <a:cs typeface="Arial"/>
                <a:sym typeface="Arial"/>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Arial"/>
                <a:ea typeface="Arial"/>
                <a:cs typeface="Arial"/>
                <a:sym typeface="Arial"/>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127" name="Google Shape;127;p26"/>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8" name="Google Shape;128;p26"/>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9" name="Google Shape;129;p26"/>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7" name="Shape 137"/>
        <p:cNvGrpSpPr/>
        <p:nvPr/>
      </p:nvGrpSpPr>
      <p:grpSpPr>
        <a:xfrm>
          <a:off x="0" y="0"/>
          <a:ext cx="0" cy="0"/>
          <a:chOff x="0" y="0"/>
          <a:chExt cx="0" cy="0"/>
        </a:xfrm>
      </p:grpSpPr>
      <p:sp>
        <p:nvSpPr>
          <p:cNvPr id="138" name="Google Shape;138;p28"/>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9" name="Google Shape;139;p28"/>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40" name="Google Shape;140;p28"/>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41" name="Google Shape;141;p28"/>
          <p:cNvPicPr preferRelativeResize="0"/>
          <p:nvPr/>
        </p:nvPicPr>
        <p:blipFill rotWithShape="1">
          <a:blip r:embed="rId3">
            <a:alphaModFix/>
          </a:blip>
          <a:srcRect b="0" l="0" r="0" t="0"/>
          <a:stretch/>
        </p:blipFill>
        <p:spPr>
          <a:xfrm>
            <a:off x="-19050" y="5778500"/>
            <a:ext cx="3421062" cy="1098550"/>
          </a:xfrm>
          <a:prstGeom prst="rect">
            <a:avLst/>
          </a:prstGeom>
          <a:noFill/>
          <a:ln>
            <a:noFill/>
          </a:ln>
        </p:spPr>
      </p:pic>
      <p:sp>
        <p:nvSpPr>
          <p:cNvPr id="142" name="Google Shape;142;p28"/>
          <p:cNvSpPr/>
          <p:nvPr/>
        </p:nvSpPr>
        <p:spPr>
          <a:xfrm>
            <a:off x="8664575" y="4987925"/>
            <a:ext cx="182562"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43" name="Google Shape;143;p28"/>
          <p:cNvSpPr/>
          <p:nvPr/>
        </p:nvSpPr>
        <p:spPr>
          <a:xfrm>
            <a:off x="8477250" y="4987925"/>
            <a:ext cx="182562"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44" name="Google Shape;144;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1" i="0" sz="4100" u="none" cap="none" strike="noStrike">
                <a:solidFill>
                  <a:schemeClr val="lt2"/>
                </a:solidFill>
                <a:latin typeface="Arial"/>
                <a:ea typeface="Arial"/>
                <a:cs typeface="Arial"/>
                <a:sym typeface="Arial"/>
              </a:defRPr>
            </a:lvl2pPr>
            <a:lvl3pPr lvl="2" marR="0" rtl="0" algn="l">
              <a:spcBef>
                <a:spcPts val="0"/>
              </a:spcBef>
              <a:spcAft>
                <a:spcPts val="0"/>
              </a:spcAft>
              <a:buSzPts val="1400"/>
              <a:buNone/>
              <a:defRPr b="1" i="0" sz="4100" u="none" cap="none" strike="noStrike">
                <a:solidFill>
                  <a:schemeClr val="lt2"/>
                </a:solidFill>
                <a:latin typeface="Arial"/>
                <a:ea typeface="Arial"/>
                <a:cs typeface="Arial"/>
                <a:sym typeface="Arial"/>
              </a:defRPr>
            </a:lvl3pPr>
            <a:lvl4pPr lvl="3" marR="0" rtl="0" algn="l">
              <a:spcBef>
                <a:spcPts val="0"/>
              </a:spcBef>
              <a:spcAft>
                <a:spcPts val="0"/>
              </a:spcAft>
              <a:buSzPts val="1400"/>
              <a:buNone/>
              <a:defRPr b="1" i="0" sz="4100" u="none" cap="none" strike="noStrike">
                <a:solidFill>
                  <a:schemeClr val="lt2"/>
                </a:solidFill>
                <a:latin typeface="Arial"/>
                <a:ea typeface="Arial"/>
                <a:cs typeface="Arial"/>
                <a:sym typeface="Arial"/>
              </a:defRPr>
            </a:lvl4pPr>
            <a:lvl5pPr lvl="4" marR="0" rtl="0" algn="l">
              <a:spcBef>
                <a:spcPts val="0"/>
              </a:spcBef>
              <a:spcAft>
                <a:spcPts val="0"/>
              </a:spcAft>
              <a:buSzPts val="1400"/>
              <a:buNone/>
              <a:defRPr b="1" i="0" sz="4100" u="none" cap="none" strike="noStrike">
                <a:solidFill>
                  <a:schemeClr val="lt2"/>
                </a:solidFill>
                <a:latin typeface="Arial"/>
                <a:ea typeface="Arial"/>
                <a:cs typeface="Arial"/>
                <a:sym typeface="Arial"/>
              </a:defRPr>
            </a:lvl5pPr>
            <a:lvl6pPr lvl="5" marR="0" rtl="0" algn="l">
              <a:spcBef>
                <a:spcPts val="0"/>
              </a:spcBef>
              <a:spcAft>
                <a:spcPts val="0"/>
              </a:spcAft>
              <a:buSzPts val="1400"/>
              <a:buNone/>
              <a:defRPr b="1" i="0" sz="4100" u="none" cap="none" strike="noStrike">
                <a:solidFill>
                  <a:schemeClr val="lt2"/>
                </a:solidFill>
                <a:latin typeface="Arial"/>
                <a:ea typeface="Arial"/>
                <a:cs typeface="Arial"/>
                <a:sym typeface="Arial"/>
              </a:defRPr>
            </a:lvl6pPr>
            <a:lvl7pPr lvl="6" marR="0" rtl="0" algn="l">
              <a:spcBef>
                <a:spcPts val="0"/>
              </a:spcBef>
              <a:spcAft>
                <a:spcPts val="0"/>
              </a:spcAft>
              <a:buSzPts val="1400"/>
              <a:buNone/>
              <a:defRPr b="1" i="0" sz="4100" u="none" cap="none" strike="noStrike">
                <a:solidFill>
                  <a:schemeClr val="lt2"/>
                </a:solidFill>
                <a:latin typeface="Arial"/>
                <a:ea typeface="Arial"/>
                <a:cs typeface="Arial"/>
                <a:sym typeface="Arial"/>
              </a:defRPr>
            </a:lvl7pPr>
            <a:lvl8pPr lvl="7" marR="0" rtl="0" algn="l">
              <a:spcBef>
                <a:spcPts val="0"/>
              </a:spcBef>
              <a:spcAft>
                <a:spcPts val="0"/>
              </a:spcAft>
              <a:buSzPts val="1400"/>
              <a:buNone/>
              <a:defRPr b="1" i="0" sz="4100" u="none" cap="none" strike="noStrike">
                <a:solidFill>
                  <a:schemeClr val="lt2"/>
                </a:solidFill>
                <a:latin typeface="Arial"/>
                <a:ea typeface="Arial"/>
                <a:cs typeface="Arial"/>
                <a:sym typeface="Arial"/>
              </a:defRPr>
            </a:lvl8pPr>
            <a:lvl9pPr lvl="8" marR="0" rtl="0" algn="l">
              <a:spcBef>
                <a:spcPts val="0"/>
              </a:spcBef>
              <a:spcAft>
                <a:spcPts val="0"/>
              </a:spcAft>
              <a:buSzPts val="1400"/>
              <a:buNone/>
              <a:defRPr b="1" i="0" sz="4100" u="none" cap="none" strike="noStrike">
                <a:solidFill>
                  <a:schemeClr val="lt2"/>
                </a:solidFill>
                <a:latin typeface="Arial"/>
                <a:ea typeface="Arial"/>
                <a:cs typeface="Arial"/>
                <a:sym typeface="Arial"/>
              </a:defRPr>
            </a:lvl9pPr>
          </a:lstStyle>
          <a:p/>
        </p:txBody>
      </p:sp>
      <p:sp>
        <p:nvSpPr>
          <p:cNvPr id="145" name="Google Shape;145;p2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Arial"/>
                <a:ea typeface="Arial"/>
                <a:cs typeface="Arial"/>
                <a:sym typeface="Arial"/>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lt1"/>
                </a:solidFill>
                <a:latin typeface="Arial"/>
                <a:ea typeface="Arial"/>
                <a:cs typeface="Arial"/>
                <a:sym typeface="Arial"/>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Arial"/>
                <a:ea typeface="Arial"/>
                <a:cs typeface="Arial"/>
                <a:sym typeface="Arial"/>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Arial"/>
                <a:ea typeface="Arial"/>
                <a:cs typeface="Arial"/>
                <a:sym typeface="Arial"/>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Arial"/>
                <a:ea typeface="Arial"/>
                <a:cs typeface="Arial"/>
                <a:sym typeface="Arial"/>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Arial"/>
                <a:ea typeface="Arial"/>
                <a:cs typeface="Arial"/>
                <a:sym typeface="Arial"/>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146" name="Google Shape;146;p28"/>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7" name="Google Shape;147;p28"/>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8" name="Google Shape;148;p28"/>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rive.google.com/file/d/1xzRcqfZ_-eByqxnnamh7iNeq020IZUvd/view"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rive.google.com/file/d/1aF-wRy-vCqH-hEO_DvfTMDlWxuwgVhx1/view" TargetMode="External"/><Relationship Id="rId4" Type="http://schemas.openxmlformats.org/officeDocument/2006/relationships/hyperlink" Target="mailto:connie.ellington@barrow.k12.ga.us" TargetMode="External"/><Relationship Id="rId5" Type="http://schemas.openxmlformats.org/officeDocument/2006/relationships/hyperlink" Target="mailto:morgan.davis@barrow.k12.ga.us" TargetMode="External"/><Relationship Id="rId6" Type="http://schemas.openxmlformats.org/officeDocument/2006/relationships/hyperlink" Target="mailto:morgan.davis@barrow.k12.ga.us" TargetMode="External"/><Relationship Id="rId7" Type="http://schemas.openxmlformats.org/officeDocument/2006/relationships/image" Target="../media/image18.png"/><Relationship Id="rId8"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rive.google.com/file/d/1pCpJg4UEAJrBhrX5Ub4pEl8cyF7h7tgE/view"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rive.google.com/file/d/1zfxb7qlDSPI6uQDSzuL72bSCEQNQVwvn/view" TargetMode="External"/><Relationship Id="rId4" Type="http://schemas.openxmlformats.org/officeDocument/2006/relationships/image" Target="../media/image8.jpg"/><Relationship Id="rId5"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drive.google.com/file/d/1DGVFVlq2PC7u8eDXjV96RKu_2pTWPVpU/view" TargetMode="External"/><Relationship Id="rId4" Type="http://schemas.openxmlformats.org/officeDocument/2006/relationships/image" Target="../media/image7.jpg"/><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rive.google.com/file/d/1q_gMmrrai6RdkLgHIgjAQQL_-Nnv0ykS/view" TargetMode="External"/><Relationship Id="rId4" Type="http://schemas.openxmlformats.org/officeDocument/2006/relationships/image" Target="../media/image13.jp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rive.google.com/file/d/1SkDUM56xYgX-reGh98dkPMl2znPmAu5T/view" TargetMode="External"/><Relationship Id="rId4" Type="http://schemas.openxmlformats.org/officeDocument/2006/relationships/image" Target="../media/image20.jpg"/><Relationship Id="rId5"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drive.google.com/file/d/1HJD37ZIJpp0mgsFnXeL1mQQkikjIkg9f/view" TargetMode="External"/><Relationship Id="rId4" Type="http://schemas.openxmlformats.org/officeDocument/2006/relationships/image" Target="../media/image21.jpg"/><Relationship Id="rId5" Type="http://schemas.openxmlformats.org/officeDocument/2006/relationships/image" Target="../media/image16.jpg"/><Relationship Id="rId6"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hyperlink" Target="http://www.gelds.decal.ga.gov/" TargetMode="External"/><Relationship Id="rId9" Type="http://schemas.openxmlformats.org/officeDocument/2006/relationships/image" Target="../media/image14.jpg"/><Relationship Id="rId5" Type="http://schemas.openxmlformats.org/officeDocument/2006/relationships/hyperlink" Target="https://drive.google.com/file/d/1MKWUTw1XZASayYSyj3B5cngSTzV8w4Gr/view" TargetMode="External"/><Relationship Id="rId6" Type="http://schemas.openxmlformats.org/officeDocument/2006/relationships/hyperlink" Target="https://drive.google.com/file/d/1MKWUTw1XZASayYSyj3B5cngSTzV8w4Gr/view" TargetMode="External"/><Relationship Id="rId7" Type="http://schemas.openxmlformats.org/officeDocument/2006/relationships/image" Target="../media/image12.jpg"/><Relationship Id="rId8"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rive.google.com/file/d/1gqTsYFcPcMV3soqRzbccdKIsAF13jZ9j/view" TargetMode="External"/><Relationship Id="rId4" Type="http://schemas.openxmlformats.org/officeDocument/2006/relationships/hyperlink" Target="http://www.decal.ga.gov/" TargetMode="External"/><Relationship Id="rId5" Type="http://schemas.openxmlformats.org/officeDocument/2006/relationships/image" Target="../media/image23.png"/><Relationship Id="rId6" Type="http://schemas.openxmlformats.org/officeDocument/2006/relationships/image" Target="../media/image11.png"/><Relationship Id="rId7"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
          <p:cNvSpPr txBox="1"/>
          <p:nvPr>
            <p:ph idx="4294967295" type="ctrTitle"/>
          </p:nvPr>
        </p:nvSpPr>
        <p:spPr>
          <a:xfrm>
            <a:off x="685800" y="1752601"/>
            <a:ext cx="7772400" cy="1829761"/>
          </a:xfrm>
          <a:prstGeom prst="rect">
            <a:avLst/>
          </a:prstGeom>
          <a:noFill/>
          <a:ln>
            <a:noFill/>
          </a:ln>
        </p:spPr>
        <p:txBody>
          <a:bodyPr anchorCtr="0" anchor="b" bIns="45700" lIns="91425" spcFirstLastPara="1" rIns="91425" wrap="square" tIns="45700">
            <a:normAutofit fontScale="90000"/>
          </a:bodyPr>
          <a:lstStyle/>
          <a:p>
            <a:pPr indent="0" lvl="0" marL="0" marR="0" rtl="0" algn="r">
              <a:lnSpc>
                <a:spcPct val="100000"/>
              </a:lnSpc>
              <a:spcBef>
                <a:spcPts val="0"/>
              </a:spcBef>
              <a:spcAft>
                <a:spcPts val="0"/>
              </a:spcAft>
              <a:buClr>
                <a:schemeClr val="dk2"/>
              </a:buClr>
              <a:buSzPct val="100000"/>
              <a:buFont typeface="Arial"/>
              <a:buNone/>
            </a:pPr>
            <a:r>
              <a:rPr b="1" i="0" lang="en-US" sz="4800" u="none" cap="none" strike="noStrike">
                <a:solidFill>
                  <a:schemeClr val="dk2"/>
                </a:solidFill>
                <a:latin typeface="Arial"/>
                <a:ea typeface="Arial"/>
                <a:cs typeface="Arial"/>
                <a:sym typeface="Arial"/>
              </a:rPr>
              <a:t>“</a:t>
            </a:r>
            <a:r>
              <a:rPr b="1" i="0" lang="en-US" sz="4800" u="sng" cap="none" strike="noStrike">
                <a:solidFill>
                  <a:schemeClr val="hlink"/>
                </a:solidFill>
                <a:latin typeface="Arial"/>
                <a:ea typeface="Arial"/>
                <a:cs typeface="Arial"/>
                <a:sym typeface="Arial"/>
                <a:hlinkClick r:id="rId3"/>
              </a:rPr>
              <a:t>Get the Scoop</a:t>
            </a:r>
            <a:r>
              <a:rPr b="1" i="0" lang="en-US" sz="4800" cap="none" strike="noStrike">
                <a:latin typeface="Arial"/>
                <a:ea typeface="Arial"/>
                <a:cs typeface="Arial"/>
                <a:sym typeface="Arial"/>
              </a:rPr>
              <a:t> </a:t>
            </a:r>
            <a:r>
              <a:rPr b="1" i="0" lang="en-US" sz="4800" u="none" cap="none" strike="noStrike">
                <a:solidFill>
                  <a:schemeClr val="dk2"/>
                </a:solidFill>
                <a:latin typeface="Arial"/>
                <a:ea typeface="Arial"/>
                <a:cs typeface="Arial"/>
                <a:sym typeface="Arial"/>
              </a:rPr>
              <a:t>on Pre-K”  </a:t>
            </a:r>
            <a:br>
              <a:rPr b="1" i="0" lang="en-US" sz="4800" u="none" cap="none" strike="noStrike">
                <a:solidFill>
                  <a:schemeClr val="dk2"/>
                </a:solidFill>
                <a:latin typeface="Arial"/>
                <a:ea typeface="Arial"/>
                <a:cs typeface="Arial"/>
                <a:sym typeface="Arial"/>
              </a:rPr>
            </a:br>
            <a:r>
              <a:rPr b="1" i="0" lang="en-US" sz="4800" u="none" cap="none" strike="noStrike">
                <a:solidFill>
                  <a:schemeClr val="dk2"/>
                </a:solidFill>
                <a:latin typeface="Arial"/>
                <a:ea typeface="Arial"/>
                <a:cs typeface="Arial"/>
                <a:sym typeface="Arial"/>
              </a:rPr>
              <a:t>Parent Orientation</a:t>
            </a:r>
            <a:br>
              <a:rPr b="1" i="0" lang="en-US" sz="4800" u="none" cap="none" strike="noStrike">
                <a:solidFill>
                  <a:schemeClr val="dk2"/>
                </a:solidFill>
                <a:latin typeface="Arial"/>
                <a:ea typeface="Arial"/>
                <a:cs typeface="Arial"/>
                <a:sym typeface="Arial"/>
              </a:rPr>
            </a:br>
            <a:r>
              <a:rPr b="1" i="0" lang="en-US" sz="4800" u="none" cap="none" strike="noStrike">
                <a:solidFill>
                  <a:schemeClr val="dk2"/>
                </a:solidFill>
                <a:latin typeface="Arial"/>
                <a:ea typeface="Arial"/>
                <a:cs typeface="Arial"/>
                <a:sym typeface="Arial"/>
              </a:rPr>
              <a:t>Bethlehem Elementary School</a:t>
            </a:r>
            <a:endParaRPr b="1" i="0" sz="4800" u="none" cap="none" strike="noStrike">
              <a:solidFill>
                <a:schemeClr val="dk2"/>
              </a:solidFill>
              <a:latin typeface="Arial"/>
              <a:ea typeface="Arial"/>
              <a:cs typeface="Arial"/>
              <a:sym typeface="Arial"/>
            </a:endParaRPr>
          </a:p>
        </p:txBody>
      </p:sp>
      <p:sp>
        <p:nvSpPr>
          <p:cNvPr id="162" name="Google Shape;162;p1"/>
          <p:cNvSpPr txBox="1"/>
          <p:nvPr>
            <p:ph idx="1" type="subTitle"/>
          </p:nvPr>
        </p:nvSpPr>
        <p:spPr>
          <a:xfrm>
            <a:off x="685800" y="3611546"/>
            <a:ext cx="7971000" cy="1597500"/>
          </a:xfrm>
          <a:prstGeom prst="rect">
            <a:avLst/>
          </a:prstGeom>
          <a:noFill/>
          <a:ln>
            <a:noFill/>
          </a:ln>
        </p:spPr>
        <p:txBody>
          <a:bodyPr anchorCtr="0" anchor="t" bIns="45700" lIns="45700" spcFirstLastPara="1" rIns="45700" wrap="square" tIns="45700">
            <a:noAutofit/>
          </a:bodyPr>
          <a:lstStyle/>
          <a:p>
            <a:pPr indent="0" lvl="0" marL="0" rtl="0" algn="r">
              <a:lnSpc>
                <a:spcPct val="80000"/>
              </a:lnSpc>
              <a:spcBef>
                <a:spcPts val="0"/>
              </a:spcBef>
              <a:spcAft>
                <a:spcPts val="0"/>
              </a:spcAft>
              <a:buSzPts val="1700"/>
              <a:buNone/>
            </a:pPr>
            <a:r>
              <a:rPr b="0" i="0" lang="en-US" sz="2500" u="none">
                <a:solidFill>
                  <a:schemeClr val="dk2"/>
                </a:solidFill>
                <a:latin typeface="Arial"/>
                <a:ea typeface="Arial"/>
                <a:cs typeface="Arial"/>
                <a:sym typeface="Arial"/>
              </a:rPr>
              <a:t>Presented by:  </a:t>
            </a:r>
            <a:endParaRPr/>
          </a:p>
          <a:p>
            <a:pPr indent="0" lvl="0" marL="0" rtl="0" algn="r">
              <a:lnSpc>
                <a:spcPct val="80000"/>
              </a:lnSpc>
              <a:spcBef>
                <a:spcPts val="400"/>
              </a:spcBef>
              <a:spcAft>
                <a:spcPts val="0"/>
              </a:spcAft>
              <a:buSzPts val="1700"/>
              <a:buNone/>
            </a:pPr>
            <a:r>
              <a:rPr b="0" i="0" lang="en-US" sz="2500" u="none">
                <a:solidFill>
                  <a:schemeClr val="dk2"/>
                </a:solidFill>
                <a:latin typeface="Arial"/>
                <a:ea typeface="Arial"/>
                <a:cs typeface="Arial"/>
                <a:sym typeface="Arial"/>
              </a:rPr>
              <a:t>Mrs. </a:t>
            </a:r>
            <a:r>
              <a:rPr lang="en-US" sz="2500"/>
              <a:t>Ducato</a:t>
            </a:r>
            <a:endParaRPr/>
          </a:p>
          <a:p>
            <a:pPr indent="0" lvl="0" marL="0" rtl="0" algn="r">
              <a:lnSpc>
                <a:spcPct val="80000"/>
              </a:lnSpc>
              <a:spcBef>
                <a:spcPts val="400"/>
              </a:spcBef>
              <a:spcAft>
                <a:spcPts val="0"/>
              </a:spcAft>
              <a:buSzPts val="1700"/>
              <a:buNone/>
            </a:pPr>
            <a:r>
              <a:rPr b="0" i="0" lang="en-US" sz="2500" u="none">
                <a:solidFill>
                  <a:schemeClr val="dk2"/>
                </a:solidFill>
                <a:latin typeface="Arial"/>
                <a:ea typeface="Arial"/>
                <a:cs typeface="Arial"/>
                <a:sym typeface="Arial"/>
              </a:rPr>
              <a:t>Mrs. Ellington</a:t>
            </a:r>
            <a:endParaRPr b="0" i="0" sz="2500" u="none">
              <a:solidFill>
                <a:schemeClr val="dk2"/>
              </a:solidFill>
              <a:latin typeface="Arial"/>
              <a:ea typeface="Arial"/>
              <a:cs typeface="Arial"/>
              <a:sym typeface="Arial"/>
            </a:endParaRPr>
          </a:p>
          <a:p>
            <a:pPr indent="0" lvl="0" marL="0" rtl="0" algn="r">
              <a:lnSpc>
                <a:spcPct val="80000"/>
              </a:lnSpc>
              <a:spcBef>
                <a:spcPts val="400"/>
              </a:spcBef>
              <a:spcAft>
                <a:spcPts val="0"/>
              </a:spcAft>
              <a:buSzPts val="1700"/>
              <a:buNone/>
            </a:pPr>
            <a:r>
              <a:rPr lang="en-US" sz="2500"/>
              <a:t>Ms. Mortensen</a:t>
            </a:r>
            <a:endParaRPr sz="2500"/>
          </a:p>
        </p:txBody>
      </p:sp>
      <p:pic>
        <p:nvPicPr>
          <p:cNvPr id="163" name="Google Shape;163;p1"/>
          <p:cNvPicPr preferRelativeResize="0"/>
          <p:nvPr/>
        </p:nvPicPr>
        <p:blipFill rotWithShape="1">
          <a:blip r:embed="rId4">
            <a:alphaModFix/>
          </a:blip>
          <a:srcRect b="0" l="0" r="0" t="0"/>
          <a:stretch/>
        </p:blipFill>
        <p:spPr>
          <a:xfrm>
            <a:off x="2590800" y="2667000"/>
            <a:ext cx="2401887" cy="26019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0"/>
          <p:cNvSpPr txBox="1"/>
          <p:nvPr>
            <p:ph idx="4294967295"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Arial"/>
              <a:buNone/>
            </a:pPr>
            <a:r>
              <a:rPr b="1" i="0" lang="en-US" sz="4100" u="sng" cap="none" strike="noStrike">
                <a:solidFill>
                  <a:schemeClr val="hlink"/>
                </a:solidFill>
                <a:latin typeface="Arial"/>
                <a:ea typeface="Arial"/>
                <a:cs typeface="Arial"/>
                <a:sym typeface="Arial"/>
                <a:hlinkClick r:id="rId3"/>
              </a:rPr>
              <a:t>Special Forms/Communication</a:t>
            </a:r>
            <a:endParaRPr b="1" i="0" sz="4100" u="none" cap="none" strike="noStrike">
              <a:solidFill>
                <a:schemeClr val="dk2"/>
              </a:solidFill>
              <a:latin typeface="Arial"/>
              <a:ea typeface="Arial"/>
              <a:cs typeface="Arial"/>
              <a:sym typeface="Arial"/>
            </a:endParaRPr>
          </a:p>
        </p:txBody>
      </p:sp>
      <p:sp>
        <p:nvSpPr>
          <p:cNvPr id="266" name="Google Shape;266;p10"/>
          <p:cNvSpPr txBox="1"/>
          <p:nvPr>
            <p:ph idx="1" type="body"/>
          </p:nvPr>
        </p:nvSpPr>
        <p:spPr>
          <a:xfrm>
            <a:off x="381000" y="5943600"/>
            <a:ext cx="4040187"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rmAutofit/>
          </a:bodyPr>
          <a:lstStyle/>
          <a:p>
            <a:pPr indent="0" lvl="0" marL="0" rtl="0" algn="l">
              <a:lnSpc>
                <a:spcPct val="90000"/>
              </a:lnSpc>
              <a:spcBef>
                <a:spcPts val="0"/>
              </a:spcBef>
              <a:spcAft>
                <a:spcPts val="0"/>
              </a:spcAft>
              <a:buSzPts val="1360"/>
              <a:buNone/>
            </a:pPr>
            <a:r>
              <a:rPr b="0" i="0" lang="en-US" sz="2000" u="none">
                <a:solidFill>
                  <a:schemeClr val="lt1"/>
                </a:solidFill>
                <a:latin typeface="Arial"/>
                <a:ea typeface="Arial"/>
                <a:cs typeface="Arial"/>
                <a:sym typeface="Arial"/>
              </a:rPr>
              <a:t>Be sure we are aware of changes.  Contact us directly.  </a:t>
            </a:r>
            <a:endParaRPr/>
          </a:p>
        </p:txBody>
      </p:sp>
      <p:sp>
        <p:nvSpPr>
          <p:cNvPr id="267" name="Google Shape;267;p10"/>
          <p:cNvSpPr txBox="1"/>
          <p:nvPr>
            <p:ph idx="1" type="body"/>
          </p:nvPr>
        </p:nvSpPr>
        <p:spPr>
          <a:xfrm>
            <a:off x="4648200" y="5943600"/>
            <a:ext cx="4041775"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rmAutofit/>
          </a:bodyPr>
          <a:lstStyle/>
          <a:p>
            <a:pPr indent="0" lvl="0" marL="0" rtl="0" algn="l">
              <a:lnSpc>
                <a:spcPct val="80000"/>
              </a:lnSpc>
              <a:spcBef>
                <a:spcPts val="0"/>
              </a:spcBef>
              <a:spcAft>
                <a:spcPts val="0"/>
              </a:spcAft>
              <a:buSzPts val="1020"/>
              <a:buNone/>
            </a:pPr>
            <a:r>
              <a:rPr b="0" i="0" lang="en-US" sz="1500" u="none">
                <a:solidFill>
                  <a:schemeClr val="lt1"/>
                </a:solidFill>
                <a:latin typeface="Arial"/>
                <a:ea typeface="Arial"/>
                <a:cs typeface="Arial"/>
                <a:sym typeface="Arial"/>
              </a:rPr>
              <a:t>If your child is sick, please allow them to stay at home.  We understand absences are necessary in these cases.  </a:t>
            </a:r>
            <a:endParaRPr/>
          </a:p>
        </p:txBody>
      </p:sp>
      <p:sp>
        <p:nvSpPr>
          <p:cNvPr id="268" name="Google Shape;268;p10"/>
          <p:cNvSpPr txBox="1"/>
          <p:nvPr>
            <p:ph idx="1" type="body"/>
          </p:nvPr>
        </p:nvSpPr>
        <p:spPr>
          <a:xfrm>
            <a:off x="457200" y="962875"/>
            <a:ext cx="4040100" cy="4423500"/>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Medical /Medicine Forms</a:t>
            </a:r>
            <a:endParaRPr/>
          </a:p>
          <a:p>
            <a:pPr indent="-255587" lvl="0" marL="365125" marR="0" rtl="0" algn="l">
              <a:lnSpc>
                <a:spcPct val="100000"/>
              </a:lnSpc>
              <a:spcBef>
                <a:spcPts val="40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Transportation Changes </a:t>
            </a:r>
            <a:r>
              <a:rPr b="0" i="1" lang="en-US" sz="1600" u="none">
                <a:solidFill>
                  <a:schemeClr val="dk1"/>
                </a:solidFill>
                <a:latin typeface="Arial"/>
                <a:ea typeface="Arial"/>
                <a:cs typeface="Arial"/>
                <a:sym typeface="Arial"/>
              </a:rPr>
              <a:t>(use only written note with signature)</a:t>
            </a:r>
            <a:endParaRPr/>
          </a:p>
          <a:p>
            <a:pPr indent="-255587" lvl="0" marL="365125" marR="0" rtl="0" algn="l">
              <a:lnSpc>
                <a:spcPct val="100000"/>
              </a:lnSpc>
              <a:spcBef>
                <a:spcPts val="40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Change of Address/Residency</a:t>
            </a:r>
            <a:endParaRPr/>
          </a:p>
          <a:p>
            <a:pPr indent="-255587" lvl="0" marL="365125" marR="0" rtl="0" algn="l">
              <a:lnSpc>
                <a:spcPct val="100000"/>
              </a:lnSpc>
              <a:spcBef>
                <a:spcPts val="40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Use of  </a:t>
            </a:r>
            <a:r>
              <a:rPr lang="en-US">
                <a:solidFill>
                  <a:schemeClr val="dk1"/>
                </a:solidFill>
              </a:rPr>
              <a:t>Daily </a:t>
            </a:r>
            <a:r>
              <a:rPr b="0" i="0" lang="en-US" sz="2400" u="none">
                <a:solidFill>
                  <a:schemeClr val="dk1"/>
                </a:solidFill>
                <a:latin typeface="Arial"/>
                <a:ea typeface="Arial"/>
                <a:cs typeface="Arial"/>
                <a:sym typeface="Arial"/>
              </a:rPr>
              <a:t>Folders and Agenda</a:t>
            </a:r>
            <a:endParaRPr/>
          </a:p>
          <a:p>
            <a:pPr indent="-255587" lvl="0" marL="365125" marR="0" rtl="0" algn="l">
              <a:lnSpc>
                <a:spcPct val="100000"/>
              </a:lnSpc>
              <a:spcBef>
                <a:spcPts val="40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email address:  </a:t>
            </a:r>
            <a:r>
              <a:rPr b="0" i="0" lang="en-US" sz="1400" u="sng">
                <a:solidFill>
                  <a:schemeClr val="dk1"/>
                </a:solidFill>
                <a:latin typeface="Arial"/>
                <a:ea typeface="Arial"/>
                <a:cs typeface="Arial"/>
                <a:sym typeface="Arial"/>
                <a:hlinkClick r:id="rId4">
                  <a:extLst>
                    <a:ext uri="{A12FA001-AC4F-418D-AE19-62706E023703}">
                      <ahyp:hlinkClr val="tx"/>
                    </a:ext>
                  </a:extLst>
                </a:hlinkClick>
              </a:rPr>
              <a:t>connie.ellington@barrow.k12.ga.us</a:t>
            </a:r>
            <a:endParaRPr/>
          </a:p>
          <a:p>
            <a:pPr indent="-255587" lvl="0" marL="365125" marR="0" rtl="0" algn="l">
              <a:lnSpc>
                <a:spcPct val="100000"/>
              </a:lnSpc>
              <a:spcBef>
                <a:spcPts val="400"/>
              </a:spcBef>
              <a:spcAft>
                <a:spcPts val="0"/>
              </a:spcAft>
              <a:buClr>
                <a:schemeClr val="accent1"/>
              </a:buClr>
              <a:buSzPts val="952"/>
              <a:buFont typeface="Noto Sans Symbols"/>
              <a:buNone/>
            </a:pPr>
            <a:r>
              <a:rPr b="0" i="0" lang="en-US" sz="1400" u="none">
                <a:solidFill>
                  <a:schemeClr val="dk1"/>
                </a:solidFill>
                <a:latin typeface="Arial"/>
                <a:ea typeface="Arial"/>
                <a:cs typeface="Arial"/>
                <a:sym typeface="Arial"/>
              </a:rPr>
              <a:t>     </a:t>
            </a:r>
            <a:r>
              <a:rPr lang="en-US" sz="1400" u="none">
                <a:solidFill>
                  <a:schemeClr val="dk1"/>
                </a:solidFill>
              </a:rPr>
              <a:t>katie.ducato</a:t>
            </a:r>
            <a:r>
              <a:rPr b="0" i="0" lang="en-US" sz="1400" u="sng">
                <a:solidFill>
                  <a:schemeClr val="dk1"/>
                </a:solidFill>
                <a:latin typeface="Arial"/>
                <a:ea typeface="Arial"/>
                <a:cs typeface="Arial"/>
                <a:sym typeface="Arial"/>
                <a:hlinkClick r:id="rId5">
                  <a:extLst>
                    <a:ext uri="{A12FA001-AC4F-418D-AE19-62706E023703}">
                      <ahyp:hlinkClr val="tx"/>
                    </a:ext>
                  </a:extLst>
                </a:hlinkClick>
              </a:rPr>
              <a:t>@barrow.k12.ga.us</a:t>
            </a:r>
            <a:endParaRPr/>
          </a:p>
          <a:p>
            <a:pPr indent="-255587" lvl="0" marL="365125" rtl="0" algn="l">
              <a:spcBef>
                <a:spcPts val="400"/>
              </a:spcBef>
              <a:spcAft>
                <a:spcPts val="0"/>
              </a:spcAft>
              <a:buClr>
                <a:schemeClr val="accent1"/>
              </a:buClr>
              <a:buSzPts val="952"/>
              <a:buFont typeface="Noto Sans Symbols"/>
              <a:buNone/>
            </a:pPr>
            <a:r>
              <a:rPr lang="en-US" sz="1400">
                <a:solidFill>
                  <a:schemeClr val="dk1"/>
                </a:solidFill>
              </a:rPr>
              <a:t>     cherish</a:t>
            </a:r>
            <a:r>
              <a:rPr lang="en-US" sz="1400">
                <a:solidFill>
                  <a:schemeClr val="dk1"/>
                </a:solidFill>
              </a:rPr>
              <a:t>.mortensen</a:t>
            </a:r>
            <a:r>
              <a:rPr lang="en-US" sz="1400" u="sng">
                <a:solidFill>
                  <a:schemeClr val="dk1"/>
                </a:solidFill>
                <a:hlinkClick r:id="rId6">
                  <a:extLst>
                    <a:ext uri="{A12FA001-AC4F-418D-AE19-62706E023703}">
                      <ahyp:hlinkClr val="tx"/>
                    </a:ext>
                  </a:extLst>
                </a:hlinkClick>
              </a:rPr>
              <a:t>@barrow.k12.ga.us</a:t>
            </a:r>
            <a:endParaRPr/>
          </a:p>
          <a:p>
            <a:pPr indent="-255587" lvl="0" marL="365125" rtl="0" algn="l">
              <a:spcBef>
                <a:spcPts val="400"/>
              </a:spcBef>
              <a:spcAft>
                <a:spcPts val="0"/>
              </a:spcAft>
              <a:buClr>
                <a:schemeClr val="accent1"/>
              </a:buClr>
              <a:buSzPts val="952"/>
              <a:buFont typeface="Noto Sans Symbols"/>
              <a:buNone/>
            </a:pPr>
            <a:r>
              <a:t/>
            </a:r>
            <a:endParaRPr>
              <a:solidFill>
                <a:schemeClr val="dk1"/>
              </a:solidFill>
            </a:endParaRPr>
          </a:p>
          <a:p>
            <a:pPr indent="-255587" lvl="0" marL="365125" marR="0" rtl="0" algn="l">
              <a:lnSpc>
                <a:spcPct val="100000"/>
              </a:lnSpc>
              <a:spcBef>
                <a:spcPts val="400"/>
              </a:spcBef>
              <a:spcAft>
                <a:spcPts val="0"/>
              </a:spcAft>
              <a:buClr>
                <a:schemeClr val="accent1"/>
              </a:buClr>
              <a:buSzPts val="952"/>
              <a:buFont typeface="Noto Sans Symbols"/>
              <a:buNone/>
            </a:pPr>
            <a:r>
              <a:t/>
            </a:r>
            <a:endParaRPr/>
          </a:p>
          <a:p>
            <a:pPr indent="-255587" lvl="0" marL="365125" marR="0" rtl="0" algn="l">
              <a:lnSpc>
                <a:spcPct val="100000"/>
              </a:lnSpc>
              <a:spcBef>
                <a:spcPts val="400"/>
              </a:spcBef>
              <a:spcAft>
                <a:spcPts val="0"/>
              </a:spcAft>
              <a:buClr>
                <a:schemeClr val="accent1"/>
              </a:buClr>
              <a:buSzPts val="952"/>
              <a:buFont typeface="Noto Sans Symbols"/>
              <a:buNone/>
            </a:pPr>
            <a:r>
              <a:t/>
            </a:r>
            <a:endParaRPr>
              <a:solidFill>
                <a:schemeClr val="dk1"/>
              </a:solidFill>
            </a:endParaRPr>
          </a:p>
          <a:p>
            <a:pPr indent="-255587" lvl="0" marL="365125" marR="0" rtl="0" algn="l">
              <a:lnSpc>
                <a:spcPct val="100000"/>
              </a:lnSpc>
              <a:spcBef>
                <a:spcPts val="400"/>
              </a:spcBef>
              <a:spcAft>
                <a:spcPts val="0"/>
              </a:spcAft>
              <a:buClr>
                <a:schemeClr val="accent1"/>
              </a:buClr>
              <a:buSzPts val="952"/>
              <a:buFont typeface="Noto Sans Symbols"/>
              <a:buNone/>
            </a:pPr>
            <a:r>
              <a:t/>
            </a:r>
            <a:endParaRPr/>
          </a:p>
          <a:p>
            <a:pPr indent="-255587" lvl="0" marL="365125" marR="0" rtl="0" algn="l">
              <a:lnSpc>
                <a:spcPct val="100000"/>
              </a:lnSpc>
              <a:spcBef>
                <a:spcPts val="400"/>
              </a:spcBef>
              <a:spcAft>
                <a:spcPts val="0"/>
              </a:spcAft>
              <a:buClr>
                <a:schemeClr val="accent1"/>
              </a:buClr>
              <a:buSzPts val="952"/>
              <a:buFont typeface="Noto Sans Symbols"/>
              <a:buNone/>
            </a:pPr>
            <a:r>
              <a:t/>
            </a:r>
            <a:endParaRPr/>
          </a:p>
          <a:p>
            <a:pPr indent="-195135" lvl="0" marL="365125" marR="0" rtl="0" algn="l">
              <a:lnSpc>
                <a:spcPct val="100000"/>
              </a:lnSpc>
              <a:spcBef>
                <a:spcPts val="400"/>
              </a:spcBef>
              <a:spcAft>
                <a:spcPts val="0"/>
              </a:spcAft>
              <a:buClr>
                <a:schemeClr val="accent1"/>
              </a:buClr>
              <a:buSzPts val="952"/>
              <a:buFont typeface="Noto Sans Symbols"/>
              <a:buNone/>
            </a:pPr>
            <a:r>
              <a:t/>
            </a:r>
            <a:endParaRPr b="0" i="0" sz="1400" u="none">
              <a:solidFill>
                <a:schemeClr val="dk1"/>
              </a:solidFill>
              <a:latin typeface="Arial"/>
              <a:ea typeface="Arial"/>
              <a:cs typeface="Arial"/>
              <a:sym typeface="Arial"/>
            </a:endParaRPr>
          </a:p>
          <a:p>
            <a:pPr indent="-151955" lvl="0" marL="365125" marR="0" rtl="0" algn="l">
              <a:lnSpc>
                <a:spcPct val="100000"/>
              </a:lnSpc>
              <a:spcBef>
                <a:spcPts val="40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a:p>
            <a:pPr indent="-151955" lvl="0" marL="365125" marR="0" rtl="0" algn="l">
              <a:spcBef>
                <a:spcPts val="40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p:txBody>
      </p:sp>
      <p:sp>
        <p:nvSpPr>
          <p:cNvPr id="269" name="Google Shape;269;p10"/>
          <p:cNvSpPr txBox="1"/>
          <p:nvPr>
            <p:ph idx="2" type="body"/>
          </p:nvPr>
        </p:nvSpPr>
        <p:spPr>
          <a:xfrm>
            <a:off x="4645025" y="1444625"/>
            <a:ext cx="4041775"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Absenteeism/Written Excuses</a:t>
            </a:r>
            <a:endParaRPr/>
          </a:p>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Tardiness</a:t>
            </a:r>
            <a:endParaRPr/>
          </a:p>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Early Dismissals</a:t>
            </a:r>
            <a:endParaRPr/>
          </a:p>
          <a:p>
            <a:pPr indent="-151955" lvl="0" marL="365125" marR="0" rtl="0" algn="l">
              <a:spcBef>
                <a:spcPts val="40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p:txBody>
      </p:sp>
      <p:pic>
        <p:nvPicPr>
          <p:cNvPr descr="C:\Users\Owner\AppData\Local\Microsoft\Windows\Temporary Internet Files\Content.IE5\FSR2FARD\MC900433868[1].png" id="270" name="Google Shape;270;p10"/>
          <p:cNvPicPr preferRelativeResize="0"/>
          <p:nvPr/>
        </p:nvPicPr>
        <p:blipFill rotWithShape="1">
          <a:blip r:embed="rId7">
            <a:alphaModFix/>
          </a:blip>
          <a:srcRect b="0" l="0" r="0" t="0"/>
          <a:stretch/>
        </p:blipFill>
        <p:spPr>
          <a:xfrm>
            <a:off x="4876800" y="3352800"/>
            <a:ext cx="1828800" cy="1828800"/>
          </a:xfrm>
          <a:prstGeom prst="rect">
            <a:avLst/>
          </a:prstGeom>
          <a:noFill/>
          <a:ln>
            <a:noFill/>
          </a:ln>
        </p:spPr>
      </p:pic>
      <p:pic>
        <p:nvPicPr>
          <p:cNvPr descr="C:\Users\Owner\AppData\Local\Microsoft\Windows\Temporary Internet Files\Content.IE5\K23ZCS3I\MC900287151[1].wmf" id="271" name="Google Shape;271;p10"/>
          <p:cNvPicPr preferRelativeResize="0"/>
          <p:nvPr/>
        </p:nvPicPr>
        <p:blipFill rotWithShape="1">
          <a:blip r:embed="rId8">
            <a:alphaModFix/>
          </a:blip>
          <a:srcRect b="0" l="0" r="0" t="0"/>
          <a:stretch/>
        </p:blipFill>
        <p:spPr>
          <a:xfrm>
            <a:off x="6705600" y="3581400"/>
            <a:ext cx="1784350" cy="14208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
          <p:cNvSpPr txBox="1"/>
          <p:nvPr>
            <p:ph idx="4294967295"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2"/>
              </a:buClr>
              <a:buSzPts val="4100"/>
              <a:buFont typeface="Arial"/>
              <a:buNone/>
            </a:pPr>
            <a:r>
              <a:rPr b="1" i="0" lang="en-US" sz="4100" u="sng" cap="none" strike="noStrike">
                <a:solidFill>
                  <a:schemeClr val="hlink"/>
                </a:solidFill>
                <a:latin typeface="Arial"/>
                <a:ea typeface="Arial"/>
                <a:cs typeface="Arial"/>
                <a:sym typeface="Arial"/>
                <a:hlinkClick r:id="rId3"/>
              </a:rPr>
              <a:t>We Are Here To Help</a:t>
            </a:r>
            <a:endParaRPr b="1" i="0" sz="4100" u="none" cap="none" strike="noStrike">
              <a:solidFill>
                <a:schemeClr val="dk2"/>
              </a:solidFill>
              <a:latin typeface="Arial"/>
              <a:ea typeface="Arial"/>
              <a:cs typeface="Arial"/>
              <a:sym typeface="Arial"/>
            </a:endParaRPr>
          </a:p>
        </p:txBody>
      </p:sp>
      <p:sp>
        <p:nvSpPr>
          <p:cNvPr id="170" name="Google Shape;170;p2"/>
          <p:cNvSpPr txBox="1"/>
          <p:nvPr>
            <p:ph idx="1" type="body"/>
          </p:nvPr>
        </p:nvSpPr>
        <p:spPr>
          <a:xfrm>
            <a:off x="2819400" y="5562600"/>
            <a:ext cx="4040187"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rmAutofit/>
          </a:bodyPr>
          <a:lstStyle/>
          <a:p>
            <a:pPr indent="0" lvl="0" marL="0" rtl="0" algn="l">
              <a:lnSpc>
                <a:spcPct val="80000"/>
              </a:lnSpc>
              <a:spcBef>
                <a:spcPts val="0"/>
              </a:spcBef>
              <a:spcAft>
                <a:spcPts val="0"/>
              </a:spcAft>
              <a:buSzPts val="1156"/>
              <a:buNone/>
            </a:pPr>
            <a:r>
              <a:rPr b="0" i="0" lang="en-US" sz="1700" u="none">
                <a:solidFill>
                  <a:schemeClr val="lt1"/>
                </a:solidFill>
                <a:latin typeface="Arial"/>
                <a:ea typeface="Arial"/>
                <a:cs typeface="Arial"/>
                <a:sym typeface="Arial"/>
              </a:rPr>
              <a:t>Email, call, or send us a note if you have questions or need assistance.</a:t>
            </a:r>
            <a:endParaRPr/>
          </a:p>
        </p:txBody>
      </p:sp>
      <p:sp>
        <p:nvSpPr>
          <p:cNvPr id="171" name="Google Shape;171;p2"/>
          <p:cNvSpPr txBox="1"/>
          <p:nvPr>
            <p:ph idx="1" type="body"/>
          </p:nvPr>
        </p:nvSpPr>
        <p:spPr>
          <a:xfrm>
            <a:off x="457200" y="1444625"/>
            <a:ext cx="4040187"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none" cap="none" strike="noStrike">
                <a:solidFill>
                  <a:schemeClr val="dk1"/>
                </a:solidFill>
                <a:latin typeface="Arial"/>
                <a:ea typeface="Arial"/>
                <a:cs typeface="Arial"/>
                <a:sym typeface="Arial"/>
              </a:rPr>
              <a:t>Mrs. D</a:t>
            </a:r>
            <a:r>
              <a:rPr lang="en-US">
                <a:solidFill>
                  <a:schemeClr val="dk1"/>
                </a:solidFill>
              </a:rPr>
              <a:t>ucato,</a:t>
            </a:r>
            <a:r>
              <a:rPr b="0" i="0" lang="en-US" sz="2400" u="none" cap="none" strike="noStrike">
                <a:solidFill>
                  <a:schemeClr val="dk1"/>
                </a:solidFill>
                <a:latin typeface="Arial"/>
                <a:ea typeface="Arial"/>
                <a:cs typeface="Arial"/>
                <a:sym typeface="Arial"/>
              </a:rPr>
              <a:t> Mrs. Ellington, and Mrs. Mo</a:t>
            </a:r>
            <a:r>
              <a:rPr lang="en-US">
                <a:solidFill>
                  <a:schemeClr val="dk1"/>
                </a:solidFill>
              </a:rPr>
              <a:t>rtensen</a:t>
            </a:r>
            <a:r>
              <a:rPr b="0" i="0" lang="en-US" sz="2400" u="none" cap="none" strike="noStrike">
                <a:solidFill>
                  <a:schemeClr val="dk1"/>
                </a:solidFill>
                <a:latin typeface="Arial"/>
                <a:ea typeface="Arial"/>
                <a:cs typeface="Arial"/>
                <a:sym typeface="Arial"/>
              </a:rPr>
              <a:t> – Pre-K lead teachers</a:t>
            </a:r>
            <a:endParaRPr/>
          </a:p>
          <a:p>
            <a:pPr indent="-151955" lvl="0" marL="365125" marR="0" rtl="0" algn="l">
              <a:lnSpc>
                <a:spcPct val="100000"/>
              </a:lnSpc>
              <a:spcBef>
                <a:spcPts val="400"/>
              </a:spcBef>
              <a:spcAft>
                <a:spcPts val="0"/>
              </a:spcAft>
              <a:buClr>
                <a:schemeClr val="accent1"/>
              </a:buClr>
              <a:buSzPts val="1632"/>
              <a:buFont typeface="Noto Sans Symbols"/>
              <a:buNone/>
            </a:pPr>
            <a:r>
              <a:t/>
            </a:r>
            <a:endParaRPr b="0" i="0" sz="2400" u="none" cap="none" strike="noStrike">
              <a:solidFill>
                <a:schemeClr val="dk1"/>
              </a:solidFill>
              <a:latin typeface="Arial"/>
              <a:ea typeface="Arial"/>
              <a:cs typeface="Arial"/>
              <a:sym typeface="Arial"/>
            </a:endParaRPr>
          </a:p>
          <a:p>
            <a:pPr indent="-255587" lvl="0" marL="365125" marR="0" rtl="0" algn="l">
              <a:lnSpc>
                <a:spcPct val="100000"/>
              </a:lnSpc>
              <a:spcBef>
                <a:spcPts val="400"/>
              </a:spcBef>
              <a:spcAft>
                <a:spcPts val="0"/>
              </a:spcAft>
              <a:buClr>
                <a:schemeClr val="accent1"/>
              </a:buClr>
              <a:buSzPts val="1632"/>
              <a:buFont typeface="Noto Sans Symbols"/>
              <a:buChar char="🞂"/>
            </a:pPr>
            <a:r>
              <a:rPr b="0" i="0" lang="en-US" sz="2400" u="none" cap="none" strike="noStrike">
                <a:solidFill>
                  <a:schemeClr val="dk1"/>
                </a:solidFill>
                <a:latin typeface="Arial"/>
                <a:ea typeface="Arial"/>
                <a:cs typeface="Arial"/>
                <a:sym typeface="Arial"/>
              </a:rPr>
              <a:t>Mrs. </a:t>
            </a:r>
            <a:r>
              <a:rPr lang="en-US">
                <a:solidFill>
                  <a:schemeClr val="dk1"/>
                </a:solidFill>
              </a:rPr>
              <a:t>Mull, Ms. Roberts, and Mrs. Johnson</a:t>
            </a:r>
            <a:r>
              <a:rPr b="0" i="0" lang="en-US" sz="2400" u="none" cap="none" strike="noStrike">
                <a:solidFill>
                  <a:schemeClr val="dk1"/>
                </a:solidFill>
                <a:latin typeface="Arial"/>
                <a:ea typeface="Arial"/>
                <a:cs typeface="Arial"/>
                <a:sym typeface="Arial"/>
              </a:rPr>
              <a:t> Pre-K assistant teachers</a:t>
            </a:r>
            <a:endParaRPr/>
          </a:p>
          <a:p>
            <a:pPr indent="-151955" lvl="0" marL="365125" marR="0" rtl="0" algn="l">
              <a:lnSpc>
                <a:spcPct val="100000"/>
              </a:lnSpc>
              <a:spcBef>
                <a:spcPts val="400"/>
              </a:spcBef>
              <a:spcAft>
                <a:spcPts val="0"/>
              </a:spcAft>
              <a:buClr>
                <a:schemeClr val="accent1"/>
              </a:buClr>
              <a:buSzPts val="1632"/>
              <a:buFont typeface="Noto Sans Symbols"/>
              <a:buNone/>
            </a:pPr>
            <a:r>
              <a:t/>
            </a:r>
            <a:endParaRPr b="0" i="0" sz="2400" u="none" cap="none" strike="noStrike">
              <a:solidFill>
                <a:schemeClr val="dk1"/>
              </a:solidFill>
              <a:latin typeface="Arial"/>
              <a:ea typeface="Arial"/>
              <a:cs typeface="Arial"/>
              <a:sym typeface="Arial"/>
            </a:endParaRPr>
          </a:p>
          <a:p>
            <a:pPr indent="-151955" lvl="0" marL="365125" marR="0" rtl="0" algn="l">
              <a:lnSpc>
                <a:spcPct val="100000"/>
              </a:lnSpc>
              <a:spcBef>
                <a:spcPts val="400"/>
              </a:spcBef>
              <a:spcAft>
                <a:spcPts val="0"/>
              </a:spcAft>
              <a:buClr>
                <a:schemeClr val="accent1"/>
              </a:buClr>
              <a:buSzPts val="1632"/>
              <a:buFont typeface="Noto Sans Symbols"/>
              <a:buNone/>
            </a:pPr>
            <a:r>
              <a:t/>
            </a:r>
            <a:endParaRPr b="0" i="0" sz="2400" u="none" cap="none" strike="noStrike">
              <a:solidFill>
                <a:schemeClr val="dk1"/>
              </a:solidFill>
              <a:latin typeface="Arial"/>
              <a:ea typeface="Arial"/>
              <a:cs typeface="Arial"/>
              <a:sym typeface="Arial"/>
            </a:endParaRPr>
          </a:p>
          <a:p>
            <a:pPr indent="-255587" lvl="0" marL="365125" marR="0" rtl="0" algn="l">
              <a:lnSpc>
                <a:spcPct val="100000"/>
              </a:lnSpc>
              <a:spcBef>
                <a:spcPts val="400"/>
              </a:spcBef>
              <a:spcAft>
                <a:spcPts val="0"/>
              </a:spcAft>
              <a:buClr>
                <a:schemeClr val="accent1"/>
              </a:buClr>
              <a:buSzPts val="1632"/>
              <a:buFont typeface="Noto Sans Symbols"/>
              <a:buNone/>
            </a:pPr>
            <a:r>
              <a:t/>
            </a:r>
            <a:endParaRPr b="0" i="0" sz="2400" u="none" cap="none" strike="noStrike">
              <a:solidFill>
                <a:schemeClr val="dk1"/>
              </a:solidFill>
              <a:latin typeface="Arial"/>
              <a:ea typeface="Arial"/>
              <a:cs typeface="Arial"/>
              <a:sym typeface="Arial"/>
            </a:endParaRPr>
          </a:p>
          <a:p>
            <a:pPr indent="-151955" lvl="0" marL="365125" marR="0" rtl="0" algn="l">
              <a:spcBef>
                <a:spcPts val="40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p:txBody>
      </p:sp>
      <p:sp>
        <p:nvSpPr>
          <p:cNvPr id="172" name="Google Shape;172;p2"/>
          <p:cNvSpPr txBox="1"/>
          <p:nvPr>
            <p:ph idx="2" type="body"/>
          </p:nvPr>
        </p:nvSpPr>
        <p:spPr>
          <a:xfrm>
            <a:off x="4645025" y="1444625"/>
            <a:ext cx="4041775"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90000"/>
              </a:lnSpc>
              <a:spcBef>
                <a:spcPts val="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Ms. Tonya Royal- Barrow County Schools Pre-K Project Director</a:t>
            </a:r>
            <a:endParaRPr/>
          </a:p>
          <a:p>
            <a:pPr indent="-151955" lvl="0" marL="365125" marR="0" rtl="0" algn="l">
              <a:lnSpc>
                <a:spcPct val="90000"/>
              </a:lnSpc>
              <a:spcBef>
                <a:spcPts val="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a:p>
            <a:pPr indent="-255587" lvl="0" marL="365125" marR="0" rtl="0" algn="l">
              <a:lnSpc>
                <a:spcPct val="90000"/>
              </a:lnSpc>
              <a:spcBef>
                <a:spcPts val="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Ms. Mindy Reid Pre-K Site Director/School Principal</a:t>
            </a:r>
            <a:endParaRPr/>
          </a:p>
          <a:p>
            <a:pPr indent="-151955" lvl="0" marL="365125" marR="0" rtl="0" algn="l">
              <a:lnSpc>
                <a:spcPct val="90000"/>
              </a:lnSpc>
              <a:spcBef>
                <a:spcPts val="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a:p>
            <a:pPr indent="-255587" lvl="0" marL="365125" marR="0" rtl="0" algn="l">
              <a:lnSpc>
                <a:spcPct val="90000"/>
              </a:lnSpc>
              <a:spcBef>
                <a:spcPts val="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Mrs. </a:t>
            </a:r>
            <a:r>
              <a:rPr lang="en-US">
                <a:solidFill>
                  <a:schemeClr val="dk1"/>
                </a:solidFill>
              </a:rPr>
              <a:t>Stephanie Martin, </a:t>
            </a:r>
            <a:r>
              <a:rPr b="0" i="0" lang="en-US" sz="2400" u="none">
                <a:solidFill>
                  <a:schemeClr val="dk1"/>
                </a:solidFill>
                <a:latin typeface="Arial"/>
                <a:ea typeface="Arial"/>
                <a:cs typeface="Arial"/>
                <a:sym typeface="Arial"/>
              </a:rPr>
              <a:t> Assistant Principal</a:t>
            </a:r>
            <a:endParaRPr/>
          </a:p>
        </p:txBody>
      </p:sp>
      <p:pic>
        <p:nvPicPr>
          <p:cNvPr descr="C:\Users\Owner\AppData\Local\Microsoft\Windows\Temporary Internet Files\Content.IE5\IMSTO5N7\MC900060291[1].wmf" id="173" name="Google Shape;173;p2"/>
          <p:cNvPicPr preferRelativeResize="0"/>
          <p:nvPr/>
        </p:nvPicPr>
        <p:blipFill rotWithShape="1">
          <a:blip r:embed="rId4">
            <a:alphaModFix/>
          </a:blip>
          <a:srcRect b="0" l="0" r="0" t="0"/>
          <a:stretch/>
        </p:blipFill>
        <p:spPr>
          <a:xfrm>
            <a:off x="609600" y="4953000"/>
            <a:ext cx="1812925" cy="13795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
          <p:cNvSpPr txBox="1"/>
          <p:nvPr>
            <p:ph idx="4294967295"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2"/>
              </a:buClr>
              <a:buSzPts val="4100"/>
              <a:buFont typeface="Arial"/>
              <a:buNone/>
            </a:pPr>
            <a:r>
              <a:rPr b="1" i="0" lang="en-US" sz="4100" u="sng" cap="none" strike="noStrike">
                <a:solidFill>
                  <a:schemeClr val="hlink"/>
                </a:solidFill>
                <a:latin typeface="Arial"/>
                <a:ea typeface="Arial"/>
                <a:cs typeface="Arial"/>
                <a:sym typeface="Arial"/>
                <a:hlinkClick r:id="rId3"/>
              </a:rPr>
              <a:t>Daily Schedule Components</a:t>
            </a:r>
            <a:endParaRPr b="1" i="0" sz="4100" u="none" cap="none" strike="noStrike">
              <a:solidFill>
                <a:schemeClr val="dk2"/>
              </a:solidFill>
              <a:latin typeface="Arial"/>
              <a:ea typeface="Arial"/>
              <a:cs typeface="Arial"/>
              <a:sym typeface="Arial"/>
            </a:endParaRPr>
          </a:p>
        </p:txBody>
      </p:sp>
      <p:sp>
        <p:nvSpPr>
          <p:cNvPr id="180" name="Google Shape;180;p3"/>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rmAutofit/>
          </a:bodyPr>
          <a:lstStyle/>
          <a:p>
            <a:pPr indent="0" lvl="0" marL="0" rtl="0" algn="ctr">
              <a:lnSpc>
                <a:spcPct val="90000"/>
              </a:lnSpc>
              <a:spcBef>
                <a:spcPts val="0"/>
              </a:spcBef>
              <a:spcAft>
                <a:spcPts val="0"/>
              </a:spcAft>
              <a:buSzPts val="1632"/>
              <a:buNone/>
            </a:pPr>
            <a:r>
              <a:rPr b="0" i="0" lang="en-US" sz="2400" u="none">
                <a:solidFill>
                  <a:schemeClr val="lt1"/>
                </a:solidFill>
                <a:latin typeface="Arial"/>
                <a:ea typeface="Arial"/>
                <a:cs typeface="Arial"/>
                <a:sym typeface="Arial"/>
              </a:rPr>
              <a:t>Multiple Opportunities for Writing and Music</a:t>
            </a:r>
            <a:endParaRPr/>
          </a:p>
        </p:txBody>
      </p:sp>
      <p:sp>
        <p:nvSpPr>
          <p:cNvPr id="181" name="Google Shape;181;p3"/>
          <p:cNvSpPr txBox="1"/>
          <p:nvPr>
            <p:ph idx="1" type="body"/>
          </p:nvPr>
        </p:nvSpPr>
        <p:spPr>
          <a:xfrm>
            <a:off x="4645025" y="5410200"/>
            <a:ext cx="4041775"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rmAutofit/>
          </a:bodyPr>
          <a:lstStyle/>
          <a:p>
            <a:pPr indent="0" lvl="0" marL="0" rtl="0" algn="ctr">
              <a:lnSpc>
                <a:spcPct val="90000"/>
              </a:lnSpc>
              <a:spcBef>
                <a:spcPts val="0"/>
              </a:spcBef>
              <a:spcAft>
                <a:spcPts val="0"/>
              </a:spcAft>
              <a:buSzPts val="1632"/>
              <a:buNone/>
            </a:pPr>
            <a:r>
              <a:rPr b="0" i="0" lang="en-US" sz="2400" u="none">
                <a:solidFill>
                  <a:schemeClr val="lt1"/>
                </a:solidFill>
                <a:latin typeface="Arial"/>
                <a:ea typeface="Arial"/>
                <a:cs typeface="Arial"/>
                <a:sym typeface="Arial"/>
              </a:rPr>
              <a:t>Great Time For Guest Readers</a:t>
            </a:r>
            <a:endParaRPr/>
          </a:p>
        </p:txBody>
      </p:sp>
      <p:sp>
        <p:nvSpPr>
          <p:cNvPr id="182" name="Google Shape;182;p3"/>
          <p:cNvSpPr txBox="1"/>
          <p:nvPr>
            <p:ph idx="1" type="body"/>
          </p:nvPr>
        </p:nvSpPr>
        <p:spPr>
          <a:xfrm>
            <a:off x="457200" y="1485900"/>
            <a:ext cx="4040187"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Opening Circle</a:t>
            </a:r>
            <a:endParaRPr/>
          </a:p>
          <a:p>
            <a:pPr indent="-255587" lvl="0" marL="365125" marR="0" rtl="0" algn="l">
              <a:lnSpc>
                <a:spcPct val="100000"/>
              </a:lnSpc>
              <a:spcBef>
                <a:spcPts val="40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Music and Movement</a:t>
            </a:r>
            <a:endParaRPr/>
          </a:p>
          <a:p>
            <a:pPr indent="-151955" lvl="0" marL="365125" marR="0" rtl="0" algn="l">
              <a:lnSpc>
                <a:spcPct val="100000"/>
              </a:lnSpc>
              <a:spcBef>
                <a:spcPts val="40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a:p>
            <a:pPr indent="-255587" lvl="0" marL="365125" marR="0" rtl="0" algn="l">
              <a:lnSpc>
                <a:spcPct val="100000"/>
              </a:lnSpc>
              <a:spcBef>
                <a:spcPts val="40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a:p>
            <a:pPr indent="-228600" lvl="4" marL="1371600" marR="0" rtl="0" algn="l">
              <a:lnSpc>
                <a:spcPct val="100000"/>
              </a:lnSpc>
              <a:spcBef>
                <a:spcPts val="300"/>
              </a:spcBef>
              <a:spcAft>
                <a:spcPts val="0"/>
              </a:spcAft>
              <a:buClr>
                <a:schemeClr val="accent2"/>
              </a:buClr>
              <a:buSzPts val="1600"/>
              <a:buFont typeface="Noto Sans Symbols"/>
              <a:buChar char="●"/>
            </a:pPr>
            <a:r>
              <a:rPr b="0" i="0" lang="en-US" sz="1600" u="none" cap="none" strike="noStrike">
                <a:solidFill>
                  <a:schemeClr val="dk1"/>
                </a:solidFill>
                <a:latin typeface="Arial"/>
                <a:ea typeface="Arial"/>
                <a:cs typeface="Arial"/>
                <a:sym typeface="Arial"/>
              </a:rPr>
              <a:t>              </a:t>
            </a:r>
            <a:endParaRPr/>
          </a:p>
        </p:txBody>
      </p:sp>
      <p:sp>
        <p:nvSpPr>
          <p:cNvPr id="183" name="Google Shape;183;p3"/>
          <p:cNvSpPr txBox="1"/>
          <p:nvPr>
            <p:ph idx="2" type="body"/>
          </p:nvPr>
        </p:nvSpPr>
        <p:spPr>
          <a:xfrm>
            <a:off x="4567237" y="1717675"/>
            <a:ext cx="4041775"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none">
                <a:solidFill>
                  <a:schemeClr val="dk1"/>
                </a:solidFill>
                <a:latin typeface="Arial"/>
                <a:ea typeface="Arial"/>
                <a:cs typeface="Arial"/>
                <a:sym typeface="Arial"/>
              </a:rPr>
              <a:t>Story Times</a:t>
            </a:r>
            <a:endParaRPr/>
          </a:p>
          <a:p>
            <a:pPr indent="-151955" lvl="0" marL="365125" marR="0" rtl="0" algn="l">
              <a:spcBef>
                <a:spcPts val="40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p:txBody>
      </p:sp>
      <p:pic>
        <p:nvPicPr>
          <p:cNvPr id="184" name="Google Shape;184;p3"/>
          <p:cNvPicPr preferRelativeResize="0"/>
          <p:nvPr/>
        </p:nvPicPr>
        <p:blipFill rotWithShape="1">
          <a:blip r:embed="rId4">
            <a:alphaModFix/>
          </a:blip>
          <a:srcRect b="0" l="0" r="0" t="0"/>
          <a:stretch/>
        </p:blipFill>
        <p:spPr>
          <a:xfrm>
            <a:off x="4919662" y="2438400"/>
            <a:ext cx="3386137" cy="2528887"/>
          </a:xfrm>
          <a:prstGeom prst="rect">
            <a:avLst/>
          </a:prstGeom>
          <a:noFill/>
          <a:ln>
            <a:noFill/>
          </a:ln>
        </p:spPr>
      </p:pic>
      <p:pic>
        <p:nvPicPr>
          <p:cNvPr id="185" name="Google Shape;185;p3"/>
          <p:cNvPicPr preferRelativeResize="0"/>
          <p:nvPr/>
        </p:nvPicPr>
        <p:blipFill rotWithShape="1">
          <a:blip r:embed="rId5">
            <a:alphaModFix/>
          </a:blip>
          <a:srcRect b="0" l="0" r="0" t="0"/>
          <a:stretch/>
        </p:blipFill>
        <p:spPr>
          <a:xfrm>
            <a:off x="914400" y="2438400"/>
            <a:ext cx="3376612" cy="25225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
          <p:cNvSpPr txBox="1"/>
          <p:nvPr>
            <p:ph idx="4294967295"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2"/>
              </a:buClr>
              <a:buSzPts val="4100"/>
              <a:buFont typeface="Arial"/>
              <a:buNone/>
            </a:pPr>
            <a:r>
              <a:rPr b="1" i="0" lang="en-US" sz="4100" u="sng" cap="none" strike="noStrike">
                <a:solidFill>
                  <a:schemeClr val="hlink"/>
                </a:solidFill>
                <a:latin typeface="Arial"/>
                <a:ea typeface="Arial"/>
                <a:cs typeface="Arial"/>
                <a:sym typeface="Arial"/>
                <a:hlinkClick r:id="rId3"/>
              </a:rPr>
              <a:t>Daily Schedule Components</a:t>
            </a:r>
            <a:endParaRPr b="1" i="0" sz="4100" u="none" cap="none" strike="noStrike">
              <a:solidFill>
                <a:schemeClr val="dk2"/>
              </a:solidFill>
              <a:latin typeface="Arial"/>
              <a:ea typeface="Arial"/>
              <a:cs typeface="Arial"/>
              <a:sym typeface="Arial"/>
            </a:endParaRPr>
          </a:p>
        </p:txBody>
      </p:sp>
      <p:sp>
        <p:nvSpPr>
          <p:cNvPr id="192" name="Google Shape;192;p4"/>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rmAutofit/>
          </a:bodyPr>
          <a:lstStyle/>
          <a:p>
            <a:pPr indent="0" lvl="0" marL="0" rtl="0" algn="ctr">
              <a:lnSpc>
                <a:spcPct val="90000"/>
              </a:lnSpc>
              <a:spcBef>
                <a:spcPts val="0"/>
              </a:spcBef>
              <a:spcAft>
                <a:spcPts val="0"/>
              </a:spcAft>
              <a:buSzPts val="1632"/>
              <a:buNone/>
            </a:pPr>
            <a:r>
              <a:rPr b="0" i="0" lang="en-US" sz="2400" u="none">
                <a:solidFill>
                  <a:schemeClr val="lt1"/>
                </a:solidFill>
                <a:latin typeface="Arial"/>
                <a:ea typeface="Arial"/>
                <a:cs typeface="Arial"/>
                <a:sym typeface="Arial"/>
              </a:rPr>
              <a:t>Another Great Time For Volunteers</a:t>
            </a:r>
            <a:endParaRPr/>
          </a:p>
        </p:txBody>
      </p:sp>
      <p:sp>
        <p:nvSpPr>
          <p:cNvPr id="193" name="Google Shape;193;p4"/>
          <p:cNvSpPr txBox="1"/>
          <p:nvPr>
            <p:ph idx="1" type="body"/>
          </p:nvPr>
        </p:nvSpPr>
        <p:spPr>
          <a:xfrm>
            <a:off x="4645025" y="5410200"/>
            <a:ext cx="4041775"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rmAutofit/>
          </a:bodyPr>
          <a:lstStyle/>
          <a:p>
            <a:pPr indent="0" lvl="0" marL="0" rtl="0" algn="l">
              <a:lnSpc>
                <a:spcPct val="80000"/>
              </a:lnSpc>
              <a:spcBef>
                <a:spcPts val="0"/>
              </a:spcBef>
              <a:spcAft>
                <a:spcPts val="0"/>
              </a:spcAft>
              <a:buSzPts val="1156"/>
              <a:buNone/>
            </a:pPr>
            <a:r>
              <a:rPr b="0" i="0" lang="en-US" sz="1700" u="none">
                <a:solidFill>
                  <a:schemeClr val="lt1"/>
                </a:solidFill>
                <a:latin typeface="Arial"/>
                <a:ea typeface="Arial"/>
                <a:cs typeface="Arial"/>
                <a:sym typeface="Arial"/>
              </a:rPr>
              <a:t>We also teach and develop positive behaviors in large group.</a:t>
            </a:r>
            <a:endParaRPr/>
          </a:p>
        </p:txBody>
      </p:sp>
      <p:sp>
        <p:nvSpPr>
          <p:cNvPr id="194" name="Google Shape;194;p4"/>
          <p:cNvSpPr txBox="1"/>
          <p:nvPr>
            <p:ph idx="1" type="body"/>
          </p:nvPr>
        </p:nvSpPr>
        <p:spPr>
          <a:xfrm>
            <a:off x="457200" y="1444625"/>
            <a:ext cx="4040187"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904"/>
              <a:buFont typeface="Noto Sans Symbols"/>
              <a:buChar char="🞂"/>
            </a:pPr>
            <a:r>
              <a:rPr b="0" i="0" lang="en-US" sz="2800" u="sng">
                <a:solidFill>
                  <a:schemeClr val="dk1"/>
                </a:solidFill>
                <a:latin typeface="Arial"/>
                <a:ea typeface="Arial"/>
                <a:cs typeface="Arial"/>
                <a:sym typeface="Arial"/>
              </a:rPr>
              <a:t>Small Group Work</a:t>
            </a:r>
            <a:endParaRPr/>
          </a:p>
          <a:p>
            <a:pPr indent="-169227" lvl="0" marL="365125" marR="0" rtl="0" algn="l">
              <a:lnSpc>
                <a:spcPct val="100000"/>
              </a:lnSpc>
              <a:spcBef>
                <a:spcPts val="400"/>
              </a:spcBef>
              <a:spcAft>
                <a:spcPts val="0"/>
              </a:spcAft>
              <a:buClr>
                <a:schemeClr val="accent1"/>
              </a:buClr>
              <a:buSzPts val="1360"/>
              <a:buFont typeface="Noto Sans Symbols"/>
              <a:buNone/>
            </a:pPr>
            <a:r>
              <a:t/>
            </a:r>
            <a:endParaRPr b="0" i="0" sz="2000" u="none">
              <a:solidFill>
                <a:schemeClr val="dk1"/>
              </a:solidFill>
              <a:latin typeface="Arial"/>
              <a:ea typeface="Arial"/>
              <a:cs typeface="Arial"/>
              <a:sym typeface="Arial"/>
            </a:endParaRPr>
          </a:p>
          <a:p>
            <a:pPr indent="-169227" lvl="0" marL="365125" marR="0" rtl="0" algn="l">
              <a:lnSpc>
                <a:spcPct val="100000"/>
              </a:lnSpc>
              <a:spcBef>
                <a:spcPts val="400"/>
              </a:spcBef>
              <a:spcAft>
                <a:spcPts val="0"/>
              </a:spcAft>
              <a:buClr>
                <a:schemeClr val="accent1"/>
              </a:buClr>
              <a:buSzPts val="1360"/>
              <a:buFont typeface="Noto Sans Symbols"/>
              <a:buNone/>
            </a:pPr>
            <a:r>
              <a:t/>
            </a:r>
            <a:endParaRPr b="0" i="0" sz="2000" u="none">
              <a:solidFill>
                <a:schemeClr val="dk1"/>
              </a:solidFill>
              <a:latin typeface="Arial"/>
              <a:ea typeface="Arial"/>
              <a:cs typeface="Arial"/>
              <a:sym typeface="Arial"/>
            </a:endParaRPr>
          </a:p>
          <a:p>
            <a:pPr indent="-169227" lvl="0" marL="365125" marR="0" rtl="0" algn="l">
              <a:lnSpc>
                <a:spcPct val="100000"/>
              </a:lnSpc>
              <a:spcBef>
                <a:spcPts val="400"/>
              </a:spcBef>
              <a:spcAft>
                <a:spcPts val="0"/>
              </a:spcAft>
              <a:buClr>
                <a:schemeClr val="accent1"/>
              </a:buClr>
              <a:buSzPts val="1360"/>
              <a:buFont typeface="Noto Sans Symbols"/>
              <a:buNone/>
            </a:pPr>
            <a:r>
              <a:t/>
            </a:r>
            <a:endParaRPr b="0" i="0" sz="2000" u="none">
              <a:solidFill>
                <a:schemeClr val="dk1"/>
              </a:solidFill>
              <a:latin typeface="Arial"/>
              <a:ea typeface="Arial"/>
              <a:cs typeface="Arial"/>
              <a:sym typeface="Arial"/>
            </a:endParaRPr>
          </a:p>
          <a:p>
            <a:pPr indent="-169228" lvl="0" marL="365125" marR="0" rtl="0" algn="l">
              <a:spcBef>
                <a:spcPts val="400"/>
              </a:spcBef>
              <a:spcAft>
                <a:spcPts val="0"/>
              </a:spcAft>
              <a:buClr>
                <a:schemeClr val="accent1"/>
              </a:buClr>
              <a:buSzPts val="1360"/>
              <a:buFont typeface="Noto Sans Symbols"/>
              <a:buNone/>
            </a:pPr>
            <a:r>
              <a:t/>
            </a:r>
            <a:endParaRPr b="0" i="0" sz="2000" u="none">
              <a:solidFill>
                <a:schemeClr val="dk1"/>
              </a:solidFill>
              <a:latin typeface="Arial"/>
              <a:ea typeface="Arial"/>
              <a:cs typeface="Arial"/>
              <a:sym typeface="Arial"/>
            </a:endParaRPr>
          </a:p>
        </p:txBody>
      </p:sp>
      <p:sp>
        <p:nvSpPr>
          <p:cNvPr id="195" name="Google Shape;195;p4"/>
          <p:cNvSpPr txBox="1"/>
          <p:nvPr>
            <p:ph idx="2" type="body"/>
          </p:nvPr>
        </p:nvSpPr>
        <p:spPr>
          <a:xfrm>
            <a:off x="4645025" y="1444625"/>
            <a:ext cx="4041775"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904"/>
              <a:buFont typeface="Noto Sans Symbols"/>
              <a:buChar char="🞂"/>
            </a:pPr>
            <a:r>
              <a:rPr b="0" i="0" lang="en-US" sz="2800" u="sng">
                <a:solidFill>
                  <a:schemeClr val="dk1"/>
                </a:solidFill>
                <a:latin typeface="Arial"/>
                <a:ea typeface="Arial"/>
                <a:cs typeface="Arial"/>
                <a:sym typeface="Arial"/>
              </a:rPr>
              <a:t>Large Group Times</a:t>
            </a:r>
            <a:endParaRPr/>
          </a:p>
          <a:p>
            <a:pPr indent="-134683" lvl="0" marL="365125" marR="0" rtl="0" algn="l">
              <a:spcBef>
                <a:spcPts val="400"/>
              </a:spcBef>
              <a:spcAft>
                <a:spcPts val="0"/>
              </a:spcAft>
              <a:buClr>
                <a:schemeClr val="accent1"/>
              </a:buClr>
              <a:buSzPts val="1904"/>
              <a:buFont typeface="Noto Sans Symbols"/>
              <a:buNone/>
            </a:pPr>
            <a:r>
              <a:t/>
            </a:r>
            <a:endParaRPr b="0" i="0" sz="2800" u="sng">
              <a:solidFill>
                <a:schemeClr val="dk1"/>
              </a:solidFill>
              <a:latin typeface="Arial"/>
              <a:ea typeface="Arial"/>
              <a:cs typeface="Arial"/>
              <a:sym typeface="Arial"/>
            </a:endParaRPr>
          </a:p>
        </p:txBody>
      </p:sp>
      <p:pic>
        <p:nvPicPr>
          <p:cNvPr id="196" name="Google Shape;196;p4"/>
          <p:cNvPicPr preferRelativeResize="0"/>
          <p:nvPr/>
        </p:nvPicPr>
        <p:blipFill rotWithShape="1">
          <a:blip r:embed="rId4">
            <a:alphaModFix/>
          </a:blip>
          <a:srcRect b="0" l="0" r="0" t="0"/>
          <a:stretch/>
        </p:blipFill>
        <p:spPr>
          <a:xfrm>
            <a:off x="4937125" y="2120900"/>
            <a:ext cx="3673475" cy="2743200"/>
          </a:xfrm>
          <a:prstGeom prst="rect">
            <a:avLst/>
          </a:prstGeom>
          <a:noFill/>
          <a:ln>
            <a:noFill/>
          </a:ln>
        </p:spPr>
      </p:pic>
      <p:pic>
        <p:nvPicPr>
          <p:cNvPr id="197" name="Google Shape;197;p4"/>
          <p:cNvPicPr preferRelativeResize="0"/>
          <p:nvPr/>
        </p:nvPicPr>
        <p:blipFill rotWithShape="1">
          <a:blip r:embed="rId5">
            <a:alphaModFix/>
          </a:blip>
          <a:srcRect b="0" l="0" r="0" t="0"/>
          <a:stretch/>
        </p:blipFill>
        <p:spPr>
          <a:xfrm>
            <a:off x="896937" y="2120900"/>
            <a:ext cx="3673475" cy="274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5"/>
          <p:cNvSpPr txBox="1"/>
          <p:nvPr>
            <p:ph idx="4294967295"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Arial"/>
              <a:buNone/>
            </a:pPr>
            <a:r>
              <a:rPr b="1" i="0" lang="en-US" sz="4100" u="sng" cap="none" strike="noStrike">
                <a:solidFill>
                  <a:schemeClr val="hlink"/>
                </a:solidFill>
                <a:latin typeface="Arial"/>
                <a:ea typeface="Arial"/>
                <a:cs typeface="Arial"/>
                <a:sym typeface="Arial"/>
                <a:hlinkClick r:id="rId3"/>
              </a:rPr>
              <a:t>Daily Schedule Components</a:t>
            </a:r>
            <a:endParaRPr b="1" i="0" sz="4100" u="none" cap="none" strike="noStrike">
              <a:solidFill>
                <a:schemeClr val="dk2"/>
              </a:solidFill>
              <a:latin typeface="Arial"/>
              <a:ea typeface="Arial"/>
              <a:cs typeface="Arial"/>
              <a:sym typeface="Arial"/>
            </a:endParaRPr>
          </a:p>
        </p:txBody>
      </p:sp>
      <p:sp>
        <p:nvSpPr>
          <p:cNvPr id="204" name="Google Shape;204;p5"/>
          <p:cNvSpPr txBox="1"/>
          <p:nvPr>
            <p:ph idx="1" type="body"/>
          </p:nvPr>
        </p:nvSpPr>
        <p:spPr>
          <a:xfrm>
            <a:off x="414337" y="3154362"/>
            <a:ext cx="4040187"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Autofit/>
          </a:bodyPr>
          <a:lstStyle/>
          <a:p>
            <a:pPr indent="0" lvl="0" marL="0" rtl="0" algn="l">
              <a:lnSpc>
                <a:spcPct val="100000"/>
              </a:lnSpc>
              <a:spcBef>
                <a:spcPts val="0"/>
              </a:spcBef>
              <a:spcAft>
                <a:spcPts val="0"/>
              </a:spcAft>
              <a:buSzPts val="1632"/>
              <a:buNone/>
            </a:pPr>
            <a:r>
              <a:rPr b="0" i="0" lang="en-US" sz="2400" u="none">
                <a:solidFill>
                  <a:schemeClr val="lt1"/>
                </a:solidFill>
                <a:latin typeface="Arial"/>
                <a:ea typeface="Arial"/>
                <a:cs typeface="Arial"/>
                <a:sym typeface="Arial"/>
              </a:rPr>
              <a:t>Key to Reading Success</a:t>
            </a:r>
            <a:endParaRPr/>
          </a:p>
        </p:txBody>
      </p:sp>
      <p:sp>
        <p:nvSpPr>
          <p:cNvPr id="205" name="Google Shape;205;p5"/>
          <p:cNvSpPr txBox="1"/>
          <p:nvPr>
            <p:ph idx="1" type="body"/>
          </p:nvPr>
        </p:nvSpPr>
        <p:spPr>
          <a:xfrm>
            <a:off x="5064125" y="5905500"/>
            <a:ext cx="4041775"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Autofit/>
          </a:bodyPr>
          <a:lstStyle/>
          <a:p>
            <a:pPr indent="0" lvl="0" marL="0" rtl="0" algn="ctr">
              <a:lnSpc>
                <a:spcPct val="100000"/>
              </a:lnSpc>
              <a:spcBef>
                <a:spcPts val="0"/>
              </a:spcBef>
              <a:spcAft>
                <a:spcPts val="0"/>
              </a:spcAft>
              <a:buSzPts val="1360"/>
              <a:buNone/>
            </a:pPr>
            <a:r>
              <a:rPr b="0" i="0" lang="en-US" sz="2000" u="none">
                <a:solidFill>
                  <a:schemeClr val="lt1"/>
                </a:solidFill>
                <a:latin typeface="Arial"/>
                <a:ea typeface="Arial"/>
                <a:cs typeface="Arial"/>
                <a:sym typeface="Arial"/>
              </a:rPr>
              <a:t>Critical Thinking/Problem Solving and Hands-On</a:t>
            </a:r>
            <a:endParaRPr/>
          </a:p>
        </p:txBody>
      </p:sp>
      <p:sp>
        <p:nvSpPr>
          <p:cNvPr id="206" name="Google Shape;206;p5"/>
          <p:cNvSpPr txBox="1"/>
          <p:nvPr>
            <p:ph idx="1" type="body"/>
          </p:nvPr>
        </p:nvSpPr>
        <p:spPr>
          <a:xfrm>
            <a:off x="492125" y="1143000"/>
            <a:ext cx="4040187" cy="3941762"/>
          </a:xfrm>
          <a:prstGeom prst="rect">
            <a:avLst/>
          </a:prstGeom>
          <a:noFill/>
          <a:ln>
            <a:noFill/>
          </a:ln>
        </p:spPr>
        <p:txBody>
          <a:bodyPr anchorCtr="0" anchor="t" bIns="45700" lIns="91425" spcFirstLastPara="1" rIns="91425" wrap="square" tIns="45700">
            <a:noAutofit/>
          </a:bodyPr>
          <a:lstStyle/>
          <a:p>
            <a:pPr indent="-255586" lvl="0" marL="365125" marR="0" rtl="0" algn="l">
              <a:lnSpc>
                <a:spcPct val="100000"/>
              </a:lnSpc>
              <a:spcBef>
                <a:spcPts val="0"/>
              </a:spcBef>
              <a:spcAft>
                <a:spcPts val="0"/>
              </a:spcAft>
              <a:buClr>
                <a:schemeClr val="accent1"/>
              </a:buClr>
              <a:buSzPts val="1496"/>
              <a:buFont typeface="Noto Sans Symbols"/>
              <a:buChar char="🞂"/>
            </a:pPr>
            <a:r>
              <a:rPr b="0" i="0" lang="en-US" sz="2200" u="sng">
                <a:solidFill>
                  <a:schemeClr val="dk1"/>
                </a:solidFill>
                <a:latin typeface="Arial"/>
                <a:ea typeface="Arial"/>
                <a:cs typeface="Arial"/>
                <a:sym typeface="Arial"/>
              </a:rPr>
              <a:t>Phonological Awareness</a:t>
            </a:r>
            <a:endParaRPr/>
          </a:p>
          <a:p>
            <a:pPr indent="-255587" lvl="0" marL="365125" marR="0" rtl="0" algn="l">
              <a:lnSpc>
                <a:spcPct val="100000"/>
              </a:lnSpc>
              <a:spcBef>
                <a:spcPts val="400"/>
              </a:spcBef>
              <a:spcAft>
                <a:spcPts val="0"/>
              </a:spcAft>
              <a:buClr>
                <a:schemeClr val="accent1"/>
              </a:buClr>
              <a:buSzPts val="1156"/>
              <a:buFont typeface="Noto Sans Symbols"/>
              <a:buChar char="🞂"/>
            </a:pPr>
            <a:r>
              <a:rPr b="0" i="0" lang="en-US" sz="1700" u="none">
                <a:solidFill>
                  <a:schemeClr val="dk1"/>
                </a:solidFill>
                <a:latin typeface="Arial"/>
                <a:ea typeface="Arial"/>
                <a:cs typeface="Arial"/>
                <a:sym typeface="Arial"/>
              </a:rPr>
              <a:t>Listening</a:t>
            </a:r>
            <a:endParaRPr/>
          </a:p>
          <a:p>
            <a:pPr indent="-255587" lvl="0" marL="365125" marR="0" rtl="0" algn="l">
              <a:lnSpc>
                <a:spcPct val="100000"/>
              </a:lnSpc>
              <a:spcBef>
                <a:spcPts val="400"/>
              </a:spcBef>
              <a:spcAft>
                <a:spcPts val="0"/>
              </a:spcAft>
              <a:buClr>
                <a:schemeClr val="accent1"/>
              </a:buClr>
              <a:buSzPts val="1156"/>
              <a:buFont typeface="Noto Sans Symbols"/>
              <a:buChar char="🞂"/>
            </a:pPr>
            <a:r>
              <a:rPr b="0" i="0" lang="en-US" sz="1700" u="none">
                <a:solidFill>
                  <a:schemeClr val="dk1"/>
                </a:solidFill>
                <a:latin typeface="Arial"/>
                <a:ea typeface="Arial"/>
                <a:cs typeface="Arial"/>
                <a:sym typeface="Arial"/>
              </a:rPr>
              <a:t>Rhyming</a:t>
            </a:r>
            <a:endParaRPr/>
          </a:p>
          <a:p>
            <a:pPr indent="-255587" lvl="0" marL="365125" marR="0" rtl="0" algn="l">
              <a:lnSpc>
                <a:spcPct val="100000"/>
              </a:lnSpc>
              <a:spcBef>
                <a:spcPts val="400"/>
              </a:spcBef>
              <a:spcAft>
                <a:spcPts val="0"/>
              </a:spcAft>
              <a:buClr>
                <a:schemeClr val="accent1"/>
              </a:buClr>
              <a:buSzPts val="1156"/>
              <a:buFont typeface="Noto Sans Symbols"/>
              <a:buChar char="🞂"/>
            </a:pPr>
            <a:r>
              <a:rPr b="0" i="0" lang="en-US" sz="1700" u="none">
                <a:solidFill>
                  <a:schemeClr val="dk1"/>
                </a:solidFill>
                <a:latin typeface="Arial"/>
                <a:ea typeface="Arial"/>
                <a:cs typeface="Arial"/>
                <a:sym typeface="Arial"/>
              </a:rPr>
              <a:t>Alliteration</a:t>
            </a:r>
            <a:endParaRPr/>
          </a:p>
          <a:p>
            <a:pPr indent="-255587" lvl="0" marL="365125" marR="0" rtl="0" algn="l">
              <a:lnSpc>
                <a:spcPct val="100000"/>
              </a:lnSpc>
              <a:spcBef>
                <a:spcPts val="400"/>
              </a:spcBef>
              <a:spcAft>
                <a:spcPts val="0"/>
              </a:spcAft>
              <a:buClr>
                <a:schemeClr val="accent1"/>
              </a:buClr>
              <a:buSzPts val="1156"/>
              <a:buFont typeface="Noto Sans Symbols"/>
              <a:buChar char="🞂"/>
            </a:pPr>
            <a:r>
              <a:rPr b="0" i="0" lang="en-US" sz="1700" u="none">
                <a:solidFill>
                  <a:schemeClr val="dk1"/>
                </a:solidFill>
                <a:latin typeface="Arial"/>
                <a:ea typeface="Arial"/>
                <a:cs typeface="Arial"/>
                <a:sym typeface="Arial"/>
              </a:rPr>
              <a:t>Sentence Segmenting</a:t>
            </a:r>
            <a:endParaRPr/>
          </a:p>
          <a:p>
            <a:pPr indent="-255587" lvl="0" marL="365125" marR="0" rtl="0" algn="l">
              <a:lnSpc>
                <a:spcPct val="100000"/>
              </a:lnSpc>
              <a:spcBef>
                <a:spcPts val="400"/>
              </a:spcBef>
              <a:spcAft>
                <a:spcPts val="0"/>
              </a:spcAft>
              <a:buClr>
                <a:schemeClr val="accent1"/>
              </a:buClr>
              <a:buSzPts val="1156"/>
              <a:buFont typeface="Noto Sans Symbols"/>
              <a:buChar char="🞂"/>
            </a:pPr>
            <a:r>
              <a:rPr b="0" i="0" lang="en-US" sz="1700" u="none">
                <a:solidFill>
                  <a:schemeClr val="dk1"/>
                </a:solidFill>
                <a:latin typeface="Arial"/>
                <a:ea typeface="Arial"/>
                <a:cs typeface="Arial"/>
                <a:sym typeface="Arial"/>
              </a:rPr>
              <a:t>Syllable Segmenting/blending</a:t>
            </a:r>
            <a:endParaRPr/>
          </a:p>
          <a:p>
            <a:pPr indent="-255587" lvl="0" marL="365125" marR="0" rtl="0" algn="l">
              <a:lnSpc>
                <a:spcPct val="100000"/>
              </a:lnSpc>
              <a:spcBef>
                <a:spcPts val="400"/>
              </a:spcBef>
              <a:spcAft>
                <a:spcPts val="0"/>
              </a:spcAft>
              <a:buClr>
                <a:schemeClr val="accent1"/>
              </a:buClr>
              <a:buSzPts val="1156"/>
              <a:buFont typeface="Noto Sans Symbols"/>
              <a:buNone/>
            </a:pPr>
            <a:r>
              <a:t/>
            </a:r>
            <a:endParaRPr b="0" i="0" sz="1700" u="none">
              <a:solidFill>
                <a:schemeClr val="dk1"/>
              </a:solidFill>
              <a:latin typeface="Arial"/>
              <a:ea typeface="Arial"/>
              <a:cs typeface="Arial"/>
              <a:sym typeface="Arial"/>
            </a:endParaRPr>
          </a:p>
          <a:p>
            <a:pPr indent="-182181" lvl="0" marL="365125" marR="0" rtl="0" algn="l">
              <a:lnSpc>
                <a:spcPct val="100000"/>
              </a:lnSpc>
              <a:spcBef>
                <a:spcPts val="400"/>
              </a:spcBef>
              <a:spcAft>
                <a:spcPts val="0"/>
              </a:spcAft>
              <a:buClr>
                <a:schemeClr val="accent1"/>
              </a:buClr>
              <a:buSzPts val="1156"/>
              <a:buFont typeface="Noto Sans Symbols"/>
              <a:buNone/>
            </a:pPr>
            <a:r>
              <a:t/>
            </a:r>
            <a:endParaRPr b="0" i="0" sz="1700" u="none">
              <a:solidFill>
                <a:schemeClr val="dk1"/>
              </a:solidFill>
              <a:latin typeface="Arial"/>
              <a:ea typeface="Arial"/>
              <a:cs typeface="Arial"/>
              <a:sym typeface="Arial"/>
            </a:endParaRPr>
          </a:p>
          <a:p>
            <a:pPr indent="-182182" lvl="0" marL="365125" marR="0" rtl="0" algn="l">
              <a:spcBef>
                <a:spcPts val="400"/>
              </a:spcBef>
              <a:spcAft>
                <a:spcPts val="0"/>
              </a:spcAft>
              <a:buClr>
                <a:schemeClr val="accent1"/>
              </a:buClr>
              <a:buSzPts val="1156"/>
              <a:buFont typeface="Noto Sans Symbols"/>
              <a:buNone/>
            </a:pPr>
            <a:r>
              <a:t/>
            </a:r>
            <a:endParaRPr b="0" i="0" sz="1700" u="none">
              <a:solidFill>
                <a:schemeClr val="dk1"/>
              </a:solidFill>
              <a:latin typeface="Arial"/>
              <a:ea typeface="Arial"/>
              <a:cs typeface="Arial"/>
              <a:sym typeface="Arial"/>
            </a:endParaRPr>
          </a:p>
        </p:txBody>
      </p:sp>
      <p:sp>
        <p:nvSpPr>
          <p:cNvPr id="207" name="Google Shape;207;p5"/>
          <p:cNvSpPr txBox="1"/>
          <p:nvPr>
            <p:ph idx="2" type="body"/>
          </p:nvPr>
        </p:nvSpPr>
        <p:spPr>
          <a:xfrm>
            <a:off x="4930775" y="1039812"/>
            <a:ext cx="3965575" cy="2365375"/>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sng">
                <a:solidFill>
                  <a:schemeClr val="dk1"/>
                </a:solidFill>
                <a:latin typeface="Arial"/>
                <a:ea typeface="Arial"/>
                <a:cs typeface="Arial"/>
                <a:sym typeface="Arial"/>
              </a:rPr>
              <a:t>Center Time</a:t>
            </a:r>
            <a:endParaRPr/>
          </a:p>
          <a:p>
            <a:pPr indent="-151955" lvl="0" marL="365125" marR="0" rtl="0" algn="l">
              <a:lnSpc>
                <a:spcPct val="100000"/>
              </a:lnSpc>
              <a:spcBef>
                <a:spcPts val="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a:p>
            <a:pPr indent="-151955" lvl="0" marL="365125" marR="0" rtl="0" algn="l">
              <a:spcBef>
                <a:spcPts val="40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p:txBody>
      </p:sp>
      <p:pic>
        <p:nvPicPr>
          <p:cNvPr id="208" name="Google Shape;208;p5"/>
          <p:cNvPicPr preferRelativeResize="0"/>
          <p:nvPr/>
        </p:nvPicPr>
        <p:blipFill rotWithShape="1">
          <a:blip r:embed="rId4">
            <a:alphaModFix/>
          </a:blip>
          <a:srcRect b="0" l="0" r="0" t="0"/>
          <a:stretch/>
        </p:blipFill>
        <p:spPr>
          <a:xfrm>
            <a:off x="5257800" y="1481137"/>
            <a:ext cx="2743200" cy="2049462"/>
          </a:xfrm>
          <a:prstGeom prst="rect">
            <a:avLst/>
          </a:prstGeom>
          <a:noFill/>
          <a:ln>
            <a:noFill/>
          </a:ln>
        </p:spPr>
      </p:pic>
      <p:sp>
        <p:nvSpPr>
          <p:cNvPr id="209" name="Google Shape;209;p5"/>
          <p:cNvSpPr txBox="1"/>
          <p:nvPr/>
        </p:nvSpPr>
        <p:spPr>
          <a:xfrm>
            <a:off x="227012" y="4191000"/>
            <a:ext cx="4572000" cy="2308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rPr>
              <a:t>Mathematical Thinking</a:t>
            </a:r>
            <a:endParaRPr/>
          </a:p>
          <a:p>
            <a:pPr indent="-114300" lvl="0" marL="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Increasing focus on the processes and communication in problem solving</a:t>
            </a:r>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114300" lvl="0" marL="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includes number and quantity, measurement and comparison, mathematical reasoning, geometry and spatial understanding</a:t>
            </a:r>
            <a:endParaRPr/>
          </a:p>
        </p:txBody>
      </p:sp>
      <p:pic>
        <p:nvPicPr>
          <p:cNvPr id="210" name="Google Shape;210;p5"/>
          <p:cNvPicPr preferRelativeResize="0"/>
          <p:nvPr/>
        </p:nvPicPr>
        <p:blipFill rotWithShape="1">
          <a:blip r:embed="rId5">
            <a:alphaModFix/>
          </a:blip>
          <a:srcRect b="0" l="0" r="0" t="0"/>
          <a:stretch/>
        </p:blipFill>
        <p:spPr>
          <a:xfrm>
            <a:off x="6172200" y="3787775"/>
            <a:ext cx="1484312" cy="198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6"/>
          <p:cNvSpPr txBox="1"/>
          <p:nvPr>
            <p:ph idx="4294967295"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Arial"/>
              <a:buNone/>
            </a:pPr>
            <a:r>
              <a:rPr b="1" i="0" lang="en-US" sz="4100" u="sng" cap="none" strike="noStrike">
                <a:solidFill>
                  <a:schemeClr val="hlink"/>
                </a:solidFill>
                <a:latin typeface="Arial"/>
                <a:ea typeface="Arial"/>
                <a:cs typeface="Arial"/>
                <a:sym typeface="Arial"/>
                <a:hlinkClick r:id="rId3"/>
              </a:rPr>
              <a:t>Daily Schedule Components</a:t>
            </a:r>
            <a:endParaRPr b="1" i="0" sz="4100" u="none" cap="none" strike="noStrike">
              <a:solidFill>
                <a:schemeClr val="dk2"/>
              </a:solidFill>
              <a:latin typeface="Arial"/>
              <a:ea typeface="Arial"/>
              <a:cs typeface="Arial"/>
              <a:sym typeface="Arial"/>
            </a:endParaRPr>
          </a:p>
        </p:txBody>
      </p:sp>
      <p:sp>
        <p:nvSpPr>
          <p:cNvPr id="217" name="Google Shape;217;p6"/>
          <p:cNvSpPr txBox="1"/>
          <p:nvPr>
            <p:ph idx="1" type="body"/>
          </p:nvPr>
        </p:nvSpPr>
        <p:spPr>
          <a:xfrm>
            <a:off x="4645025" y="5410200"/>
            <a:ext cx="4041775"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Autofit/>
          </a:bodyPr>
          <a:lstStyle/>
          <a:p>
            <a:pPr indent="0" lvl="0" marL="0" rtl="0" algn="ctr">
              <a:lnSpc>
                <a:spcPct val="100000"/>
              </a:lnSpc>
              <a:spcBef>
                <a:spcPts val="0"/>
              </a:spcBef>
              <a:spcAft>
                <a:spcPts val="0"/>
              </a:spcAft>
              <a:buSzPts val="1632"/>
              <a:buNone/>
            </a:pPr>
            <a:r>
              <a:rPr b="0" i="0" lang="en-US" sz="2400" u="none">
                <a:solidFill>
                  <a:schemeClr val="lt1"/>
                </a:solidFill>
                <a:latin typeface="Arial"/>
                <a:ea typeface="Arial"/>
                <a:cs typeface="Arial"/>
                <a:sym typeface="Arial"/>
              </a:rPr>
              <a:t>Summary</a:t>
            </a:r>
            <a:endParaRPr/>
          </a:p>
        </p:txBody>
      </p:sp>
      <p:sp>
        <p:nvSpPr>
          <p:cNvPr id="218" name="Google Shape;218;p6"/>
          <p:cNvSpPr txBox="1"/>
          <p:nvPr>
            <p:ph idx="1" type="body"/>
          </p:nvPr>
        </p:nvSpPr>
        <p:spPr>
          <a:xfrm>
            <a:off x="4645025" y="1444625"/>
            <a:ext cx="4041775"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sng">
                <a:solidFill>
                  <a:schemeClr val="dk1"/>
                </a:solidFill>
                <a:latin typeface="Arial"/>
                <a:ea typeface="Arial"/>
                <a:cs typeface="Arial"/>
                <a:sym typeface="Arial"/>
              </a:rPr>
              <a:t>Closing Circle</a:t>
            </a:r>
            <a:endParaRPr/>
          </a:p>
          <a:p>
            <a:pPr indent="-255587" lvl="0" marL="365125" marR="0" rtl="0" algn="l">
              <a:lnSpc>
                <a:spcPct val="100000"/>
              </a:lnSpc>
              <a:spcBef>
                <a:spcPts val="0"/>
              </a:spcBef>
              <a:spcAft>
                <a:spcPts val="0"/>
              </a:spcAft>
              <a:buClr>
                <a:schemeClr val="accent1"/>
              </a:buClr>
              <a:buSzPts val="1224"/>
              <a:buFont typeface="Noto Sans Symbols"/>
              <a:buChar char="🞂"/>
            </a:pPr>
            <a:r>
              <a:rPr b="0" i="0" lang="en-US" sz="1800" u="none">
                <a:solidFill>
                  <a:schemeClr val="dk1"/>
                </a:solidFill>
                <a:latin typeface="Arial"/>
                <a:ea typeface="Arial"/>
                <a:cs typeface="Arial"/>
                <a:sym typeface="Arial"/>
              </a:rPr>
              <a:t>Review of the day</a:t>
            </a:r>
            <a:endParaRPr/>
          </a:p>
          <a:p>
            <a:pPr indent="-255587" lvl="0" marL="365125" marR="0" rtl="0" algn="l">
              <a:lnSpc>
                <a:spcPct val="100000"/>
              </a:lnSpc>
              <a:spcBef>
                <a:spcPts val="0"/>
              </a:spcBef>
              <a:spcAft>
                <a:spcPts val="0"/>
              </a:spcAft>
              <a:buClr>
                <a:schemeClr val="accent1"/>
              </a:buClr>
              <a:buSzPts val="1224"/>
              <a:buFont typeface="Noto Sans Symbols"/>
              <a:buChar char="🞂"/>
            </a:pPr>
            <a:r>
              <a:rPr b="0" i="0" lang="en-US" sz="1800" u="none">
                <a:solidFill>
                  <a:schemeClr val="dk1"/>
                </a:solidFill>
                <a:latin typeface="Arial"/>
                <a:ea typeface="Arial"/>
                <a:cs typeface="Arial"/>
                <a:sym typeface="Arial"/>
              </a:rPr>
              <a:t>Preview of the next day</a:t>
            </a:r>
            <a:endParaRPr/>
          </a:p>
          <a:p>
            <a:pPr indent="-177863" lvl="0" marL="365125" marR="0" rtl="0" algn="l">
              <a:lnSpc>
                <a:spcPct val="100000"/>
              </a:lnSpc>
              <a:spcBef>
                <a:spcPts val="0"/>
              </a:spcBef>
              <a:spcAft>
                <a:spcPts val="0"/>
              </a:spcAft>
              <a:buClr>
                <a:schemeClr val="accent1"/>
              </a:buClr>
              <a:buSzPts val="1224"/>
              <a:buFont typeface="Noto Sans Symbols"/>
              <a:buNone/>
            </a:pPr>
            <a:r>
              <a:t/>
            </a:r>
            <a:endParaRPr b="0" i="0" sz="1800" u="none">
              <a:solidFill>
                <a:schemeClr val="dk1"/>
              </a:solidFill>
              <a:latin typeface="Arial"/>
              <a:ea typeface="Arial"/>
              <a:cs typeface="Arial"/>
              <a:sym typeface="Arial"/>
            </a:endParaRPr>
          </a:p>
          <a:p>
            <a:pPr indent="-177864" lvl="0" marL="365125" marR="0" rtl="0" algn="l">
              <a:spcBef>
                <a:spcPts val="400"/>
              </a:spcBef>
              <a:spcAft>
                <a:spcPts val="0"/>
              </a:spcAft>
              <a:buClr>
                <a:schemeClr val="accent1"/>
              </a:buClr>
              <a:buSzPts val="1224"/>
              <a:buFont typeface="Noto Sans Symbols"/>
              <a:buNone/>
            </a:pPr>
            <a:r>
              <a:t/>
            </a:r>
            <a:endParaRPr b="0" i="0" sz="1800" u="none">
              <a:solidFill>
                <a:schemeClr val="dk1"/>
              </a:solidFill>
              <a:latin typeface="Arial"/>
              <a:ea typeface="Arial"/>
              <a:cs typeface="Arial"/>
              <a:sym typeface="Arial"/>
            </a:endParaRPr>
          </a:p>
        </p:txBody>
      </p:sp>
      <p:pic>
        <p:nvPicPr>
          <p:cNvPr descr="C:\Users\Owner\Pictures\large_1270235681_4335[1].jpg" id="219" name="Google Shape;219;p6"/>
          <p:cNvPicPr preferRelativeResize="0"/>
          <p:nvPr/>
        </p:nvPicPr>
        <p:blipFill rotWithShape="1">
          <a:blip r:embed="rId4">
            <a:alphaModFix/>
          </a:blip>
          <a:srcRect b="0" l="0" r="0" t="0"/>
          <a:stretch/>
        </p:blipFill>
        <p:spPr>
          <a:xfrm>
            <a:off x="5105400" y="2743200"/>
            <a:ext cx="2838450" cy="2133600"/>
          </a:xfrm>
          <a:prstGeom prst="rect">
            <a:avLst/>
          </a:prstGeom>
          <a:noFill/>
          <a:ln>
            <a:noFill/>
          </a:ln>
        </p:spPr>
      </p:pic>
      <p:sp>
        <p:nvSpPr>
          <p:cNvPr id="220" name="Google Shape;220;p6"/>
          <p:cNvSpPr txBox="1"/>
          <p:nvPr>
            <p:ph idx="2" type="body"/>
          </p:nvPr>
        </p:nvSpPr>
        <p:spPr>
          <a:xfrm>
            <a:off x="76200" y="1468437"/>
            <a:ext cx="4041775"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sng">
                <a:solidFill>
                  <a:schemeClr val="dk1"/>
                </a:solidFill>
                <a:latin typeface="Arial"/>
                <a:ea typeface="Arial"/>
                <a:cs typeface="Arial"/>
                <a:sym typeface="Arial"/>
              </a:rPr>
              <a:t>Other Daily Activities</a:t>
            </a:r>
            <a:endParaRPr/>
          </a:p>
          <a:p>
            <a:pPr indent="-255587" lvl="0" marL="365125" marR="0" rtl="0" algn="l">
              <a:lnSpc>
                <a:spcPct val="100000"/>
              </a:lnSpc>
              <a:spcBef>
                <a:spcPts val="0"/>
              </a:spcBef>
              <a:spcAft>
                <a:spcPts val="0"/>
              </a:spcAft>
              <a:buClr>
                <a:schemeClr val="accent1"/>
              </a:buClr>
              <a:buSzPts val="1632"/>
              <a:buFont typeface="Noto Sans Symbols"/>
              <a:buNone/>
            </a:pPr>
            <a:r>
              <a:t/>
            </a:r>
            <a:endParaRPr b="0" i="0" sz="2400" u="sng">
              <a:solidFill>
                <a:schemeClr val="dk1"/>
              </a:solidFill>
              <a:latin typeface="Arial"/>
              <a:ea typeface="Arial"/>
              <a:cs typeface="Arial"/>
              <a:sym typeface="Arial"/>
            </a:endParaRPr>
          </a:p>
          <a:p>
            <a:pPr indent="-255587" lvl="0" marL="365125" marR="0" rtl="0" algn="l">
              <a:lnSpc>
                <a:spcPct val="100000"/>
              </a:lnSpc>
              <a:spcBef>
                <a:spcPts val="0"/>
              </a:spcBef>
              <a:spcAft>
                <a:spcPts val="0"/>
              </a:spcAft>
              <a:buClr>
                <a:schemeClr val="accent1"/>
              </a:buClr>
              <a:buSzPts val="1224"/>
              <a:buFont typeface="Noto Sans Symbols"/>
              <a:buChar char="🞂"/>
            </a:pPr>
            <a:r>
              <a:rPr b="0" i="0" lang="en-US" sz="1800" u="none">
                <a:solidFill>
                  <a:schemeClr val="dk1"/>
                </a:solidFill>
                <a:latin typeface="Arial"/>
                <a:ea typeface="Arial"/>
                <a:cs typeface="Arial"/>
                <a:sym typeface="Arial"/>
              </a:rPr>
              <a:t>Outdoor Activities*</a:t>
            </a:r>
            <a:endParaRPr/>
          </a:p>
          <a:p>
            <a:pPr indent="-177863" lvl="0" marL="365125" marR="0" rtl="0" algn="l">
              <a:lnSpc>
                <a:spcPct val="100000"/>
              </a:lnSpc>
              <a:spcBef>
                <a:spcPts val="0"/>
              </a:spcBef>
              <a:spcAft>
                <a:spcPts val="0"/>
              </a:spcAft>
              <a:buClr>
                <a:schemeClr val="accent1"/>
              </a:buClr>
              <a:buSzPts val="1224"/>
              <a:buFont typeface="Noto Sans Symbols"/>
              <a:buNone/>
            </a:pPr>
            <a:r>
              <a:t/>
            </a:r>
            <a:endParaRPr b="0" i="0" sz="1800" u="none">
              <a:solidFill>
                <a:schemeClr val="dk1"/>
              </a:solidFill>
              <a:latin typeface="Arial"/>
              <a:ea typeface="Arial"/>
              <a:cs typeface="Arial"/>
              <a:sym typeface="Arial"/>
            </a:endParaRPr>
          </a:p>
          <a:p>
            <a:pPr indent="-255587" lvl="0" marL="365125" marR="0" rtl="0" algn="l">
              <a:lnSpc>
                <a:spcPct val="100000"/>
              </a:lnSpc>
              <a:spcBef>
                <a:spcPts val="0"/>
              </a:spcBef>
              <a:spcAft>
                <a:spcPts val="0"/>
              </a:spcAft>
              <a:buClr>
                <a:schemeClr val="accent1"/>
              </a:buClr>
              <a:buSzPts val="1224"/>
              <a:buFont typeface="Noto Sans Symbols"/>
              <a:buChar char="🞂"/>
            </a:pPr>
            <a:r>
              <a:rPr b="0" i="0" lang="en-US" sz="1800" u="none">
                <a:solidFill>
                  <a:schemeClr val="dk1"/>
                </a:solidFill>
                <a:latin typeface="Arial"/>
                <a:ea typeface="Arial"/>
                <a:cs typeface="Arial"/>
                <a:sym typeface="Arial"/>
              </a:rPr>
              <a:t>Rest</a:t>
            </a:r>
            <a:endParaRPr/>
          </a:p>
          <a:p>
            <a:pPr indent="-177863" lvl="0" marL="365125" marR="0" rtl="0" algn="l">
              <a:lnSpc>
                <a:spcPct val="100000"/>
              </a:lnSpc>
              <a:spcBef>
                <a:spcPts val="0"/>
              </a:spcBef>
              <a:spcAft>
                <a:spcPts val="0"/>
              </a:spcAft>
              <a:buClr>
                <a:schemeClr val="accent1"/>
              </a:buClr>
              <a:buSzPts val="1224"/>
              <a:buFont typeface="Noto Sans Symbols"/>
              <a:buNone/>
            </a:pPr>
            <a:r>
              <a:t/>
            </a:r>
            <a:endParaRPr b="0" i="0" sz="1800" u="none">
              <a:solidFill>
                <a:schemeClr val="dk1"/>
              </a:solidFill>
              <a:latin typeface="Arial"/>
              <a:ea typeface="Arial"/>
              <a:cs typeface="Arial"/>
              <a:sym typeface="Arial"/>
            </a:endParaRPr>
          </a:p>
          <a:p>
            <a:pPr indent="-255587" lvl="0" marL="365125" marR="0" rtl="0" algn="l">
              <a:lnSpc>
                <a:spcPct val="100000"/>
              </a:lnSpc>
              <a:spcBef>
                <a:spcPts val="0"/>
              </a:spcBef>
              <a:spcAft>
                <a:spcPts val="0"/>
              </a:spcAft>
              <a:buClr>
                <a:schemeClr val="accent1"/>
              </a:buClr>
              <a:buSzPts val="1224"/>
              <a:buFont typeface="Noto Sans Symbols"/>
              <a:buChar char="🞂"/>
            </a:pPr>
            <a:r>
              <a:rPr b="0" i="0" lang="en-US" sz="1800" u="none">
                <a:solidFill>
                  <a:schemeClr val="dk1"/>
                </a:solidFill>
                <a:latin typeface="Arial"/>
                <a:ea typeface="Arial"/>
                <a:cs typeface="Arial"/>
                <a:sym typeface="Arial"/>
              </a:rPr>
              <a:t>Snack Time*</a:t>
            </a:r>
            <a:endParaRPr/>
          </a:p>
          <a:p>
            <a:pPr indent="-177863" lvl="0" marL="365125" marR="0" rtl="0" algn="l">
              <a:lnSpc>
                <a:spcPct val="100000"/>
              </a:lnSpc>
              <a:spcBef>
                <a:spcPts val="0"/>
              </a:spcBef>
              <a:spcAft>
                <a:spcPts val="0"/>
              </a:spcAft>
              <a:buClr>
                <a:schemeClr val="accent1"/>
              </a:buClr>
              <a:buSzPts val="1224"/>
              <a:buFont typeface="Noto Sans Symbols"/>
              <a:buNone/>
            </a:pPr>
            <a:r>
              <a:t/>
            </a:r>
            <a:endParaRPr b="0" i="0" sz="1800" u="none">
              <a:solidFill>
                <a:schemeClr val="dk1"/>
              </a:solidFill>
              <a:latin typeface="Arial"/>
              <a:ea typeface="Arial"/>
              <a:cs typeface="Arial"/>
              <a:sym typeface="Arial"/>
            </a:endParaRPr>
          </a:p>
          <a:p>
            <a:pPr indent="-255587" lvl="0" marL="365125" marR="0" rtl="0" algn="l">
              <a:lnSpc>
                <a:spcPct val="100000"/>
              </a:lnSpc>
              <a:spcBef>
                <a:spcPts val="0"/>
              </a:spcBef>
              <a:spcAft>
                <a:spcPts val="0"/>
              </a:spcAft>
              <a:buClr>
                <a:schemeClr val="accent1"/>
              </a:buClr>
              <a:buSzPts val="1224"/>
              <a:buFont typeface="Noto Sans Symbols"/>
              <a:buChar char="🞂"/>
            </a:pPr>
            <a:r>
              <a:rPr b="0" i="0" lang="en-US" sz="1800" u="none">
                <a:solidFill>
                  <a:schemeClr val="dk1"/>
                </a:solidFill>
                <a:latin typeface="Arial"/>
                <a:ea typeface="Arial"/>
                <a:cs typeface="Arial"/>
                <a:sym typeface="Arial"/>
              </a:rPr>
              <a:t>Lunch (café style)*</a:t>
            </a:r>
            <a:endParaRPr/>
          </a:p>
          <a:p>
            <a:pPr indent="-177863" lvl="0" marL="365125" marR="0" rtl="0" algn="l">
              <a:lnSpc>
                <a:spcPct val="100000"/>
              </a:lnSpc>
              <a:spcBef>
                <a:spcPts val="0"/>
              </a:spcBef>
              <a:spcAft>
                <a:spcPts val="0"/>
              </a:spcAft>
              <a:buClr>
                <a:schemeClr val="accent1"/>
              </a:buClr>
              <a:buSzPts val="1224"/>
              <a:buFont typeface="Noto Sans Symbols"/>
              <a:buNone/>
            </a:pPr>
            <a:r>
              <a:t/>
            </a:r>
            <a:endParaRPr b="0" i="0" sz="1800" u="none">
              <a:solidFill>
                <a:schemeClr val="dk1"/>
              </a:solidFill>
              <a:latin typeface="Arial"/>
              <a:ea typeface="Arial"/>
              <a:cs typeface="Arial"/>
              <a:sym typeface="Arial"/>
            </a:endParaRPr>
          </a:p>
          <a:p>
            <a:pPr indent="-177864" lvl="0" marL="365125" marR="0" rtl="0" algn="l">
              <a:spcBef>
                <a:spcPts val="400"/>
              </a:spcBef>
              <a:spcAft>
                <a:spcPts val="0"/>
              </a:spcAft>
              <a:buClr>
                <a:schemeClr val="accent1"/>
              </a:buClr>
              <a:buSzPts val="1224"/>
              <a:buFont typeface="Noto Sans Symbols"/>
              <a:buNone/>
            </a:pPr>
            <a:r>
              <a:t/>
            </a:r>
            <a:endParaRPr b="0" i="0" sz="1800" u="none">
              <a:solidFill>
                <a:schemeClr val="dk1"/>
              </a:solidFill>
              <a:latin typeface="Arial"/>
              <a:ea typeface="Arial"/>
              <a:cs typeface="Arial"/>
              <a:sym typeface="Arial"/>
            </a:endParaRPr>
          </a:p>
        </p:txBody>
      </p:sp>
      <p:sp>
        <p:nvSpPr>
          <p:cNvPr id="221" name="Google Shape;221;p6"/>
          <p:cNvSpPr txBox="1"/>
          <p:nvPr>
            <p:ph idx="1" type="body"/>
          </p:nvPr>
        </p:nvSpPr>
        <p:spPr>
          <a:xfrm>
            <a:off x="339725" y="5410200"/>
            <a:ext cx="4041775"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Autofit/>
          </a:bodyPr>
          <a:lstStyle/>
          <a:p>
            <a:pPr indent="0" lvl="0" marL="0" rtl="0" algn="ctr">
              <a:lnSpc>
                <a:spcPct val="100000"/>
              </a:lnSpc>
              <a:spcBef>
                <a:spcPts val="0"/>
              </a:spcBef>
              <a:spcAft>
                <a:spcPts val="0"/>
              </a:spcAft>
              <a:buSzPts val="1632"/>
              <a:buNone/>
            </a:pPr>
            <a:r>
              <a:rPr b="0" i="0" lang="en-US" sz="2400" u="none">
                <a:solidFill>
                  <a:schemeClr val="lt1"/>
                </a:solidFill>
                <a:latin typeface="Arial"/>
                <a:ea typeface="Arial"/>
                <a:cs typeface="Arial"/>
                <a:sym typeface="Arial"/>
              </a:rPr>
              <a:t>*Considered Instructional Time</a:t>
            </a:r>
            <a:endParaRPr/>
          </a:p>
        </p:txBody>
      </p:sp>
      <p:pic>
        <p:nvPicPr>
          <p:cNvPr id="222" name="Google Shape;222;p6"/>
          <p:cNvPicPr preferRelativeResize="0"/>
          <p:nvPr/>
        </p:nvPicPr>
        <p:blipFill rotWithShape="1">
          <a:blip r:embed="rId5">
            <a:alphaModFix/>
          </a:blip>
          <a:srcRect b="0" l="0" r="0" t="0"/>
          <a:stretch/>
        </p:blipFill>
        <p:spPr>
          <a:xfrm>
            <a:off x="2324100" y="2514600"/>
            <a:ext cx="1546225" cy="11541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7"/>
          <p:cNvSpPr txBox="1"/>
          <p:nvPr>
            <p:ph idx="4294967295"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Arial"/>
              <a:buNone/>
            </a:pPr>
            <a:r>
              <a:rPr b="1" i="0" lang="en-US" sz="4100" u="sng" cap="none" strike="noStrike">
                <a:solidFill>
                  <a:schemeClr val="hlink"/>
                </a:solidFill>
                <a:latin typeface="Arial"/>
                <a:ea typeface="Arial"/>
                <a:cs typeface="Arial"/>
                <a:sym typeface="Arial"/>
                <a:hlinkClick r:id="rId3"/>
              </a:rPr>
              <a:t>Classroom Management</a:t>
            </a:r>
            <a:endParaRPr b="1" i="0" sz="4100" u="none" cap="none" strike="noStrike">
              <a:solidFill>
                <a:schemeClr val="dk2"/>
              </a:solidFill>
              <a:latin typeface="Arial"/>
              <a:ea typeface="Arial"/>
              <a:cs typeface="Arial"/>
              <a:sym typeface="Arial"/>
            </a:endParaRPr>
          </a:p>
        </p:txBody>
      </p:sp>
      <p:sp>
        <p:nvSpPr>
          <p:cNvPr id="229" name="Google Shape;229;p7"/>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rmAutofit/>
          </a:bodyPr>
          <a:lstStyle/>
          <a:p>
            <a:pPr indent="0" lvl="0" marL="0" rtl="0" algn="l">
              <a:lnSpc>
                <a:spcPct val="90000"/>
              </a:lnSpc>
              <a:spcBef>
                <a:spcPts val="0"/>
              </a:spcBef>
              <a:spcAft>
                <a:spcPts val="0"/>
              </a:spcAft>
              <a:buSzPts val="1360"/>
              <a:buNone/>
            </a:pPr>
            <a:r>
              <a:rPr b="0" i="0" lang="en-US" sz="2000" u="none">
                <a:solidFill>
                  <a:schemeClr val="lt1"/>
                </a:solidFill>
                <a:latin typeface="Arial"/>
                <a:ea typeface="Arial"/>
                <a:cs typeface="Arial"/>
                <a:sym typeface="Arial"/>
              </a:rPr>
              <a:t>Replacing Unwanted Behaviors with Wanted Ones</a:t>
            </a:r>
            <a:endParaRPr/>
          </a:p>
        </p:txBody>
      </p:sp>
      <p:sp>
        <p:nvSpPr>
          <p:cNvPr id="230" name="Google Shape;230;p7"/>
          <p:cNvSpPr txBox="1"/>
          <p:nvPr>
            <p:ph idx="1" type="body"/>
          </p:nvPr>
        </p:nvSpPr>
        <p:spPr>
          <a:xfrm>
            <a:off x="4645025" y="5410200"/>
            <a:ext cx="4041775"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Autofit/>
          </a:bodyPr>
          <a:lstStyle/>
          <a:p>
            <a:pPr indent="0" lvl="0" marL="0" rtl="0" algn="l">
              <a:lnSpc>
                <a:spcPct val="100000"/>
              </a:lnSpc>
              <a:spcBef>
                <a:spcPts val="0"/>
              </a:spcBef>
              <a:spcAft>
                <a:spcPts val="0"/>
              </a:spcAft>
              <a:buSzPts val="1632"/>
              <a:buNone/>
            </a:pPr>
            <a:r>
              <a:rPr b="0" i="0" lang="en-US" sz="2400" u="none">
                <a:solidFill>
                  <a:schemeClr val="lt1"/>
                </a:solidFill>
                <a:latin typeface="Arial"/>
                <a:ea typeface="Arial"/>
                <a:cs typeface="Arial"/>
                <a:sym typeface="Arial"/>
              </a:rPr>
              <a:t>Teaching and Reteaching </a:t>
            </a:r>
            <a:endParaRPr/>
          </a:p>
        </p:txBody>
      </p:sp>
      <p:sp>
        <p:nvSpPr>
          <p:cNvPr id="231" name="Google Shape;231;p7"/>
          <p:cNvSpPr txBox="1"/>
          <p:nvPr>
            <p:ph idx="1" type="body"/>
          </p:nvPr>
        </p:nvSpPr>
        <p:spPr>
          <a:xfrm>
            <a:off x="457200" y="1444625"/>
            <a:ext cx="4040187"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sng">
                <a:solidFill>
                  <a:schemeClr val="dk1"/>
                </a:solidFill>
                <a:latin typeface="Arial"/>
                <a:ea typeface="Arial"/>
                <a:cs typeface="Arial"/>
                <a:sym typeface="Arial"/>
              </a:rPr>
              <a:t>Positive Reinforcement</a:t>
            </a:r>
            <a:endParaRPr/>
          </a:p>
          <a:p>
            <a:pPr indent="-255587" lvl="0" marL="365125" marR="0" rtl="0" algn="l">
              <a:lnSpc>
                <a:spcPct val="100000"/>
              </a:lnSpc>
              <a:spcBef>
                <a:spcPts val="400"/>
              </a:spcBef>
              <a:spcAft>
                <a:spcPts val="0"/>
              </a:spcAft>
              <a:buClr>
                <a:schemeClr val="accent1"/>
              </a:buClr>
              <a:buSzPts val="1224"/>
              <a:buFont typeface="Noto Sans Symbols"/>
              <a:buChar char="🞂"/>
            </a:pPr>
            <a:r>
              <a:rPr b="0" i="0" lang="en-US" sz="1800" u="none">
                <a:solidFill>
                  <a:schemeClr val="dk1"/>
                </a:solidFill>
                <a:latin typeface="Arial"/>
                <a:ea typeface="Arial"/>
                <a:cs typeface="Arial"/>
                <a:sym typeface="Arial"/>
              </a:rPr>
              <a:t>include the whole class</a:t>
            </a:r>
            <a:endParaRPr/>
          </a:p>
          <a:p>
            <a:pPr indent="-255587" lvl="0" marL="365125" marR="0" rtl="0" algn="l">
              <a:lnSpc>
                <a:spcPct val="100000"/>
              </a:lnSpc>
              <a:spcBef>
                <a:spcPts val="400"/>
              </a:spcBef>
              <a:spcAft>
                <a:spcPts val="0"/>
              </a:spcAft>
              <a:buClr>
                <a:schemeClr val="accent1"/>
              </a:buClr>
              <a:buSzPts val="1224"/>
              <a:buFont typeface="Noto Sans Symbols"/>
              <a:buChar char="🞂"/>
            </a:pPr>
            <a:r>
              <a:rPr b="0" i="0" lang="en-US" sz="1800" u="none">
                <a:solidFill>
                  <a:schemeClr val="dk1"/>
                </a:solidFill>
                <a:latin typeface="Arial"/>
                <a:ea typeface="Arial"/>
                <a:cs typeface="Arial"/>
                <a:sym typeface="Arial"/>
              </a:rPr>
              <a:t>promote teamwork</a:t>
            </a:r>
            <a:endParaRPr/>
          </a:p>
          <a:p>
            <a:pPr indent="-255587" lvl="0" marL="365125" marR="0" rtl="0" algn="l">
              <a:lnSpc>
                <a:spcPct val="100000"/>
              </a:lnSpc>
              <a:spcBef>
                <a:spcPts val="400"/>
              </a:spcBef>
              <a:spcAft>
                <a:spcPts val="0"/>
              </a:spcAft>
              <a:buClr>
                <a:schemeClr val="accent1"/>
              </a:buClr>
              <a:buSzPts val="1224"/>
              <a:buFont typeface="Noto Sans Symbols"/>
              <a:buChar char="🞂"/>
            </a:pPr>
            <a:r>
              <a:rPr b="0" i="0" lang="en-US" sz="1800" u="none">
                <a:solidFill>
                  <a:schemeClr val="dk1"/>
                </a:solidFill>
                <a:latin typeface="Arial"/>
                <a:ea typeface="Arial"/>
                <a:cs typeface="Arial"/>
                <a:sym typeface="Arial"/>
              </a:rPr>
              <a:t>modeling/re-teaching what to say and do</a:t>
            </a:r>
            <a:endParaRPr/>
          </a:p>
          <a:p>
            <a:pPr indent="-255587" lvl="0" marL="365125" marR="0" rtl="0" algn="l">
              <a:lnSpc>
                <a:spcPct val="100000"/>
              </a:lnSpc>
              <a:spcBef>
                <a:spcPts val="400"/>
              </a:spcBef>
              <a:spcAft>
                <a:spcPts val="0"/>
              </a:spcAft>
              <a:buClr>
                <a:schemeClr val="accent1"/>
              </a:buClr>
              <a:buSzPts val="1224"/>
              <a:buFont typeface="Noto Sans Symbols"/>
              <a:buChar char="🞂"/>
            </a:pPr>
            <a:r>
              <a:rPr b="0" i="0" lang="en-US" sz="1800" u="none">
                <a:solidFill>
                  <a:schemeClr val="dk1"/>
                </a:solidFill>
                <a:latin typeface="Arial"/>
                <a:ea typeface="Arial"/>
                <a:cs typeface="Arial"/>
                <a:sym typeface="Arial"/>
              </a:rPr>
              <a:t>Teach empathy, emotion management and problem solving</a:t>
            </a:r>
            <a:endParaRPr/>
          </a:p>
          <a:p>
            <a:pPr indent="-177863" lvl="0" marL="365125" marR="0" rtl="0" algn="l">
              <a:lnSpc>
                <a:spcPct val="100000"/>
              </a:lnSpc>
              <a:spcBef>
                <a:spcPts val="400"/>
              </a:spcBef>
              <a:spcAft>
                <a:spcPts val="0"/>
              </a:spcAft>
              <a:buClr>
                <a:schemeClr val="accent1"/>
              </a:buClr>
              <a:buSzPts val="1224"/>
              <a:buFont typeface="Noto Sans Symbols"/>
              <a:buNone/>
            </a:pPr>
            <a:r>
              <a:t/>
            </a:r>
            <a:endParaRPr b="0" i="0" sz="1800" u="none">
              <a:solidFill>
                <a:schemeClr val="dk1"/>
              </a:solidFill>
              <a:latin typeface="Arial"/>
              <a:ea typeface="Arial"/>
              <a:cs typeface="Arial"/>
              <a:sym typeface="Arial"/>
            </a:endParaRPr>
          </a:p>
          <a:p>
            <a:pPr indent="-151955" lvl="0" marL="365125" marR="0" rtl="0" algn="l">
              <a:lnSpc>
                <a:spcPct val="100000"/>
              </a:lnSpc>
              <a:spcBef>
                <a:spcPts val="40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a:p>
            <a:pPr indent="-151955" lvl="0" marL="365125" marR="0" rtl="0" algn="l">
              <a:spcBef>
                <a:spcPts val="400"/>
              </a:spcBef>
              <a:spcAft>
                <a:spcPts val="0"/>
              </a:spcAft>
              <a:buClr>
                <a:schemeClr val="accent1"/>
              </a:buClr>
              <a:buSzPts val="1632"/>
              <a:buFont typeface="Noto Sans Symbols"/>
              <a:buNone/>
            </a:pPr>
            <a:r>
              <a:t/>
            </a:r>
            <a:endParaRPr b="0" i="0" sz="2400" u="none">
              <a:solidFill>
                <a:schemeClr val="dk1"/>
              </a:solidFill>
              <a:latin typeface="Arial"/>
              <a:ea typeface="Arial"/>
              <a:cs typeface="Arial"/>
              <a:sym typeface="Arial"/>
            </a:endParaRPr>
          </a:p>
        </p:txBody>
      </p:sp>
      <p:sp>
        <p:nvSpPr>
          <p:cNvPr id="232" name="Google Shape;232;p7"/>
          <p:cNvSpPr txBox="1"/>
          <p:nvPr>
            <p:ph idx="2" type="body"/>
          </p:nvPr>
        </p:nvSpPr>
        <p:spPr>
          <a:xfrm>
            <a:off x="4645025" y="1444625"/>
            <a:ext cx="4041775"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sng">
                <a:solidFill>
                  <a:schemeClr val="dk1"/>
                </a:solidFill>
                <a:latin typeface="Arial"/>
                <a:ea typeface="Arial"/>
                <a:cs typeface="Arial"/>
                <a:sym typeface="Arial"/>
              </a:rPr>
              <a:t>Logical/Natural Consequences</a:t>
            </a:r>
            <a:endParaRPr/>
          </a:p>
          <a:p>
            <a:pPr indent="-255587" lvl="0" marL="365125" marR="0" rtl="0" algn="l">
              <a:lnSpc>
                <a:spcPct val="100000"/>
              </a:lnSpc>
              <a:spcBef>
                <a:spcPts val="0"/>
              </a:spcBef>
              <a:spcAft>
                <a:spcPts val="0"/>
              </a:spcAft>
              <a:buClr>
                <a:schemeClr val="accent1"/>
              </a:buClr>
              <a:buSzPts val="1088"/>
              <a:buFont typeface="Noto Sans Symbols"/>
              <a:buChar char="🞂"/>
            </a:pPr>
            <a:r>
              <a:rPr b="0" i="0" lang="en-US" sz="1600" u="none">
                <a:solidFill>
                  <a:schemeClr val="dk1"/>
                </a:solidFill>
                <a:latin typeface="Arial"/>
                <a:ea typeface="Arial"/>
                <a:cs typeface="Arial"/>
                <a:sym typeface="Arial"/>
              </a:rPr>
              <a:t>link the behavior to the consequence to reduce the unwanted behavior in the future</a:t>
            </a:r>
            <a:endParaRPr/>
          </a:p>
          <a:p>
            <a:pPr indent="-255587" lvl="0" marL="365125" marR="0" rtl="0" algn="l">
              <a:lnSpc>
                <a:spcPct val="100000"/>
              </a:lnSpc>
              <a:spcBef>
                <a:spcPts val="0"/>
              </a:spcBef>
              <a:spcAft>
                <a:spcPts val="0"/>
              </a:spcAft>
              <a:buClr>
                <a:schemeClr val="accent1"/>
              </a:buClr>
              <a:buSzPts val="1088"/>
              <a:buFont typeface="Noto Sans Symbols"/>
              <a:buChar char="🞂"/>
            </a:pPr>
            <a:r>
              <a:rPr b="0" i="0" lang="en-US" sz="1600" u="none">
                <a:solidFill>
                  <a:schemeClr val="dk1"/>
                </a:solidFill>
                <a:latin typeface="Arial"/>
                <a:ea typeface="Arial"/>
                <a:cs typeface="Arial"/>
                <a:sym typeface="Arial"/>
              </a:rPr>
              <a:t>for young children, it may take several times for them to link the  logical or natural consequence to their behaviors</a:t>
            </a:r>
            <a:endParaRPr/>
          </a:p>
          <a:p>
            <a:pPr indent="-186499" lvl="0" marL="365125" marR="0" rtl="0" algn="l">
              <a:lnSpc>
                <a:spcPct val="100000"/>
              </a:lnSpc>
              <a:spcBef>
                <a:spcPts val="0"/>
              </a:spcBef>
              <a:spcAft>
                <a:spcPts val="0"/>
              </a:spcAft>
              <a:buClr>
                <a:schemeClr val="accent1"/>
              </a:buClr>
              <a:buSzPts val="1088"/>
              <a:buFont typeface="Noto Sans Symbols"/>
              <a:buNone/>
            </a:pPr>
            <a:r>
              <a:t/>
            </a:r>
            <a:endParaRPr b="0" i="0" sz="1600" u="none">
              <a:solidFill>
                <a:schemeClr val="dk1"/>
              </a:solidFill>
              <a:latin typeface="Arial"/>
              <a:ea typeface="Arial"/>
              <a:cs typeface="Arial"/>
              <a:sym typeface="Arial"/>
            </a:endParaRPr>
          </a:p>
          <a:p>
            <a:pPr indent="-186500" lvl="0" marL="365125" marR="0" rtl="0" algn="l">
              <a:spcBef>
                <a:spcPts val="400"/>
              </a:spcBef>
              <a:spcAft>
                <a:spcPts val="0"/>
              </a:spcAft>
              <a:buClr>
                <a:schemeClr val="accent1"/>
              </a:buClr>
              <a:buSzPts val="1088"/>
              <a:buFont typeface="Noto Sans Symbols"/>
              <a:buNone/>
            </a:pPr>
            <a:r>
              <a:t/>
            </a:r>
            <a:endParaRPr b="0" i="0" sz="1600" u="none">
              <a:solidFill>
                <a:schemeClr val="dk1"/>
              </a:solidFill>
              <a:latin typeface="Arial"/>
              <a:ea typeface="Arial"/>
              <a:cs typeface="Arial"/>
              <a:sym typeface="Arial"/>
            </a:endParaRPr>
          </a:p>
        </p:txBody>
      </p:sp>
      <p:pic>
        <p:nvPicPr>
          <p:cNvPr id="233" name="Google Shape;233;p7"/>
          <p:cNvPicPr preferRelativeResize="0"/>
          <p:nvPr/>
        </p:nvPicPr>
        <p:blipFill rotWithShape="1">
          <a:blip r:embed="rId4">
            <a:alphaModFix/>
          </a:blip>
          <a:srcRect b="0" l="0" r="0" t="0"/>
          <a:stretch/>
        </p:blipFill>
        <p:spPr>
          <a:xfrm>
            <a:off x="6735762" y="3733800"/>
            <a:ext cx="1941512" cy="1450975"/>
          </a:xfrm>
          <a:prstGeom prst="rect">
            <a:avLst/>
          </a:prstGeom>
          <a:noFill/>
          <a:ln>
            <a:noFill/>
          </a:ln>
        </p:spPr>
      </p:pic>
      <p:pic>
        <p:nvPicPr>
          <p:cNvPr id="234" name="Google Shape;234;p7"/>
          <p:cNvPicPr preferRelativeResize="0"/>
          <p:nvPr/>
        </p:nvPicPr>
        <p:blipFill rotWithShape="1">
          <a:blip r:embed="rId5">
            <a:alphaModFix/>
          </a:blip>
          <a:srcRect b="0" l="0" r="0" t="0"/>
          <a:stretch/>
        </p:blipFill>
        <p:spPr>
          <a:xfrm>
            <a:off x="2836862" y="4044950"/>
            <a:ext cx="1525587" cy="1139825"/>
          </a:xfrm>
          <a:prstGeom prst="rect">
            <a:avLst/>
          </a:prstGeom>
          <a:noFill/>
          <a:ln>
            <a:noFill/>
          </a:ln>
        </p:spPr>
      </p:pic>
      <p:pic>
        <p:nvPicPr>
          <p:cNvPr descr="C:\Users\Owner\Pictures\ssprekkit_BG[1].jpg" id="235" name="Google Shape;235;p7"/>
          <p:cNvPicPr preferRelativeResize="0"/>
          <p:nvPr/>
        </p:nvPicPr>
        <p:blipFill rotWithShape="1">
          <a:blip r:embed="rId6">
            <a:alphaModFix/>
          </a:blip>
          <a:srcRect b="0" l="0" r="0" t="0"/>
          <a:stretch/>
        </p:blipFill>
        <p:spPr>
          <a:xfrm>
            <a:off x="7086600" y="25400"/>
            <a:ext cx="1747837" cy="15033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C:\Users\Owner\AppData\Local\Microsoft\Windows\Temporary Internet Files\Content.IE5\MI75SLJJ\MC900290916[1].wmf" id="241" name="Google Shape;241;p8"/>
          <p:cNvPicPr preferRelativeResize="0"/>
          <p:nvPr/>
        </p:nvPicPr>
        <p:blipFill rotWithShape="1">
          <a:blip r:embed="rId3">
            <a:alphaModFix/>
          </a:blip>
          <a:srcRect b="0" l="0" r="0" t="0"/>
          <a:stretch/>
        </p:blipFill>
        <p:spPr>
          <a:xfrm>
            <a:off x="7029450" y="736600"/>
            <a:ext cx="2133600" cy="1685925"/>
          </a:xfrm>
          <a:prstGeom prst="rect">
            <a:avLst/>
          </a:prstGeom>
          <a:noFill/>
          <a:ln>
            <a:noFill/>
          </a:ln>
        </p:spPr>
      </p:pic>
      <p:sp>
        <p:nvSpPr>
          <p:cNvPr id="242" name="Google Shape;242;p8"/>
          <p:cNvSpPr txBox="1"/>
          <p:nvPr>
            <p:ph idx="1" type="body"/>
          </p:nvPr>
        </p:nvSpPr>
        <p:spPr>
          <a:xfrm>
            <a:off x="104775" y="1279525"/>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360"/>
              <a:buFont typeface="Noto Sans Symbols"/>
              <a:buChar char="🞂"/>
            </a:pPr>
            <a:r>
              <a:rPr b="0" i="0" lang="en-US" sz="2000" u="none" cap="none" strike="noStrike">
                <a:solidFill>
                  <a:schemeClr val="dk1"/>
                </a:solidFill>
                <a:latin typeface="Arial"/>
                <a:ea typeface="Arial"/>
                <a:cs typeface="Arial"/>
                <a:sym typeface="Arial"/>
              </a:rPr>
              <a:t>Assess in all domains of learning through online assessment.</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cap="none" strike="noStrike">
                <a:solidFill>
                  <a:schemeClr val="dk1"/>
                </a:solidFill>
                <a:latin typeface="Arial"/>
                <a:ea typeface="Arial"/>
                <a:cs typeface="Arial"/>
                <a:sym typeface="Arial"/>
              </a:rPr>
              <a:t>Evidence of learning is through notes, work samples, photos.</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cap="none" strike="noStrike">
                <a:solidFill>
                  <a:schemeClr val="dk1"/>
                </a:solidFill>
                <a:latin typeface="Arial"/>
                <a:ea typeface="Arial"/>
                <a:cs typeface="Arial"/>
                <a:sym typeface="Arial"/>
              </a:rPr>
              <a:t>Instruction is driven by assessments/GELDS.</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cap="none" strike="noStrike">
                <a:solidFill>
                  <a:schemeClr val="dk1"/>
                </a:solidFill>
                <a:latin typeface="Arial"/>
                <a:ea typeface="Arial"/>
                <a:cs typeface="Arial"/>
                <a:sym typeface="Arial"/>
              </a:rPr>
              <a:t>A minimum of 2 conferences to review progress at the end of each semester.</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cap="none" strike="noStrike">
                <a:solidFill>
                  <a:schemeClr val="dk1"/>
                </a:solidFill>
                <a:latin typeface="Arial"/>
                <a:ea typeface="Arial"/>
                <a:cs typeface="Arial"/>
                <a:sym typeface="Arial"/>
              </a:rPr>
              <a:t>The standards are the Georgia Early Learning and Development Standards (GELDS</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sng" cap="none" strike="noStrike">
                <a:solidFill>
                  <a:schemeClr val="dk1"/>
                </a:solidFill>
                <a:latin typeface="Arial"/>
                <a:ea typeface="Arial"/>
                <a:cs typeface="Arial"/>
                <a:sym typeface="Arial"/>
                <a:hlinkClick r:id="rId4">
                  <a:extLst>
                    <a:ext uri="{A12FA001-AC4F-418D-AE19-62706E023703}">
                      <ahyp:hlinkClr val="tx"/>
                    </a:ext>
                  </a:extLst>
                </a:hlinkClick>
              </a:rPr>
              <a:t>www.gelds.decal.ga.gov</a:t>
            </a:r>
            <a:r>
              <a:rPr b="0" i="0" lang="en-US" sz="2000" u="none" cap="none" strike="noStrike">
                <a:solidFill>
                  <a:schemeClr val="dk1"/>
                </a:solidFill>
                <a:latin typeface="Arial"/>
                <a:ea typeface="Arial"/>
                <a:cs typeface="Arial"/>
                <a:sym typeface="Arial"/>
              </a:rPr>
              <a:t> </a:t>
            </a:r>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cap="none" strike="noStrike">
              <a:solidFill>
                <a:schemeClr val="dk1"/>
              </a:solidFill>
              <a:latin typeface="Arial"/>
              <a:ea typeface="Arial"/>
              <a:cs typeface="Arial"/>
              <a:sym typeface="Arial"/>
            </a:endParaRPr>
          </a:p>
          <a:p>
            <a:pPr indent="-139001" lvl="0" marL="365125" marR="0" rtl="0" algn="l">
              <a:spcBef>
                <a:spcPts val="400"/>
              </a:spcBef>
              <a:spcAft>
                <a:spcPts val="0"/>
              </a:spcAft>
              <a:buClr>
                <a:schemeClr val="accent1"/>
              </a:buClr>
              <a:buSzPts val="1836"/>
              <a:buFont typeface="Noto Sans Symbols"/>
              <a:buNone/>
            </a:pPr>
            <a:r>
              <a:t/>
            </a:r>
            <a:endParaRPr b="0" i="0" sz="2700" u="none">
              <a:solidFill>
                <a:schemeClr val="dk1"/>
              </a:solidFill>
              <a:latin typeface="Arial"/>
              <a:ea typeface="Arial"/>
              <a:cs typeface="Arial"/>
              <a:sym typeface="Arial"/>
            </a:endParaRPr>
          </a:p>
        </p:txBody>
      </p:sp>
      <p:sp>
        <p:nvSpPr>
          <p:cNvPr id="243" name="Google Shape;243;p8"/>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marR="0" rtl="0" algn="ctr">
              <a:lnSpc>
                <a:spcPct val="100000"/>
              </a:lnSpc>
              <a:spcBef>
                <a:spcPts val="0"/>
              </a:spcBef>
              <a:spcAft>
                <a:spcPts val="0"/>
              </a:spcAft>
              <a:buClr>
                <a:schemeClr val="dk2"/>
              </a:buClr>
              <a:buSzPct val="100000"/>
              <a:buFont typeface="Arial"/>
              <a:buNone/>
            </a:pPr>
            <a:r>
              <a:rPr b="1" i="0" lang="en-US" sz="4100" u="sng" cap="none" strike="noStrike">
                <a:solidFill>
                  <a:schemeClr val="hlink"/>
                </a:solidFill>
                <a:latin typeface="Arial"/>
                <a:ea typeface="Arial"/>
                <a:cs typeface="Arial"/>
                <a:sym typeface="Arial"/>
                <a:hlinkClick r:id="rId5"/>
              </a:rPr>
              <a:t>Georgia Pre-K Assessment</a:t>
            </a:r>
            <a:br>
              <a:rPr b="1" i="0" lang="en-US" sz="4100" u="sng" cap="none" strike="noStrike">
                <a:solidFill>
                  <a:schemeClr val="hlink"/>
                </a:solidFill>
                <a:latin typeface="Arial"/>
                <a:ea typeface="Arial"/>
                <a:cs typeface="Arial"/>
                <a:sym typeface="Arial"/>
                <a:hlinkClick r:id="rId6"/>
              </a:rPr>
            </a:br>
            <a:endParaRPr b="1" i="0" sz="4100" u="none" cap="none" strike="noStrike">
              <a:solidFill>
                <a:schemeClr val="dk2"/>
              </a:solidFill>
              <a:latin typeface="Arial"/>
              <a:ea typeface="Arial"/>
              <a:cs typeface="Arial"/>
              <a:sym typeface="Arial"/>
            </a:endParaRPr>
          </a:p>
        </p:txBody>
      </p:sp>
      <p:pic>
        <p:nvPicPr>
          <p:cNvPr id="244" name="Google Shape;244;p8"/>
          <p:cNvPicPr preferRelativeResize="0"/>
          <p:nvPr/>
        </p:nvPicPr>
        <p:blipFill rotWithShape="1">
          <a:blip r:embed="rId7">
            <a:alphaModFix/>
          </a:blip>
          <a:srcRect b="0" l="0" r="0" t="0"/>
          <a:stretch/>
        </p:blipFill>
        <p:spPr>
          <a:xfrm>
            <a:off x="5200650" y="3841750"/>
            <a:ext cx="3657600" cy="2732087"/>
          </a:xfrm>
          <a:prstGeom prst="rect">
            <a:avLst/>
          </a:prstGeom>
          <a:noFill/>
          <a:ln>
            <a:noFill/>
          </a:ln>
        </p:spPr>
      </p:pic>
      <p:pic>
        <p:nvPicPr>
          <p:cNvPr id="245" name="Google Shape;245;p8"/>
          <p:cNvPicPr preferRelativeResize="0"/>
          <p:nvPr/>
        </p:nvPicPr>
        <p:blipFill rotWithShape="1">
          <a:blip r:embed="rId8">
            <a:alphaModFix/>
          </a:blip>
          <a:srcRect b="0" l="0" r="0" t="0"/>
          <a:stretch/>
        </p:blipFill>
        <p:spPr>
          <a:xfrm>
            <a:off x="401637" y="4381500"/>
            <a:ext cx="1905000" cy="1423987"/>
          </a:xfrm>
          <a:prstGeom prst="rect">
            <a:avLst/>
          </a:prstGeom>
          <a:noFill/>
          <a:ln>
            <a:noFill/>
          </a:ln>
        </p:spPr>
      </p:pic>
      <p:pic>
        <p:nvPicPr>
          <p:cNvPr id="246" name="Google Shape;246;p8"/>
          <p:cNvPicPr preferRelativeResize="0"/>
          <p:nvPr/>
        </p:nvPicPr>
        <p:blipFill rotWithShape="1">
          <a:blip r:embed="rId9">
            <a:alphaModFix/>
          </a:blip>
          <a:srcRect b="0" l="0" r="0" t="0"/>
          <a:stretch/>
        </p:blipFill>
        <p:spPr>
          <a:xfrm>
            <a:off x="2819400" y="4381500"/>
            <a:ext cx="2209800" cy="165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9"/>
          <p:cNvSpPr txBox="1"/>
          <p:nvPr>
            <p:ph idx="4294967295"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2"/>
              </a:buClr>
              <a:buSzPts val="4100"/>
              <a:buFont typeface="Arial"/>
              <a:buNone/>
            </a:pPr>
            <a:r>
              <a:rPr b="1" i="0" lang="en-US" sz="4100" u="sng" cap="none" strike="noStrike">
                <a:solidFill>
                  <a:schemeClr val="hlink"/>
                </a:solidFill>
                <a:latin typeface="Arial"/>
                <a:ea typeface="Arial"/>
                <a:cs typeface="Arial"/>
                <a:sym typeface="Arial"/>
                <a:hlinkClick r:id="rId3"/>
              </a:rPr>
              <a:t>Family Involvement</a:t>
            </a:r>
            <a:endParaRPr b="1" i="0" sz="4100" u="none" cap="none" strike="noStrike">
              <a:solidFill>
                <a:schemeClr val="dk2"/>
              </a:solidFill>
              <a:latin typeface="Arial"/>
              <a:ea typeface="Arial"/>
              <a:cs typeface="Arial"/>
              <a:sym typeface="Arial"/>
            </a:endParaRPr>
          </a:p>
        </p:txBody>
      </p:sp>
      <p:sp>
        <p:nvSpPr>
          <p:cNvPr id="253" name="Google Shape;253;p9"/>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rmAutofit/>
          </a:bodyPr>
          <a:lstStyle/>
          <a:p>
            <a:pPr indent="0" lvl="0" marL="0" rtl="0" algn="l">
              <a:lnSpc>
                <a:spcPct val="80000"/>
              </a:lnSpc>
              <a:spcBef>
                <a:spcPts val="0"/>
              </a:spcBef>
              <a:spcAft>
                <a:spcPts val="0"/>
              </a:spcAft>
              <a:buSzPts val="1156"/>
              <a:buNone/>
            </a:pPr>
            <a:r>
              <a:rPr b="0" i="0" lang="en-US" sz="1700" u="none">
                <a:solidFill>
                  <a:schemeClr val="lt1"/>
                </a:solidFill>
                <a:latin typeface="Arial"/>
                <a:ea typeface="Arial"/>
                <a:cs typeface="Arial"/>
                <a:sym typeface="Arial"/>
              </a:rPr>
              <a:t>Go to </a:t>
            </a:r>
            <a:r>
              <a:rPr b="0" i="0" lang="en-US" sz="1700" u="sng">
                <a:solidFill>
                  <a:schemeClr val="lt1"/>
                </a:solidFill>
                <a:hlinkClick r:id="rId4">
                  <a:extLst>
                    <a:ext uri="{A12FA001-AC4F-418D-AE19-62706E023703}">
                      <ahyp:hlinkClr val="tx"/>
                    </a:ext>
                  </a:extLst>
                </a:hlinkClick>
              </a:rPr>
              <a:t>www.decal.ga.gov</a:t>
            </a:r>
            <a:r>
              <a:rPr b="0" i="0" lang="en-US" sz="1700" u="none">
                <a:solidFill>
                  <a:schemeClr val="lt1"/>
                </a:solidFill>
                <a:latin typeface="Arial"/>
                <a:ea typeface="Arial"/>
                <a:cs typeface="Arial"/>
                <a:sym typeface="Arial"/>
              </a:rPr>
              <a:t> for family handbook and Pre-K newsletters.</a:t>
            </a:r>
            <a:endParaRPr/>
          </a:p>
        </p:txBody>
      </p:sp>
      <p:sp>
        <p:nvSpPr>
          <p:cNvPr id="254" name="Google Shape;254;p9"/>
          <p:cNvSpPr txBox="1"/>
          <p:nvPr>
            <p:ph idx="1" type="body"/>
          </p:nvPr>
        </p:nvSpPr>
        <p:spPr>
          <a:xfrm>
            <a:off x="4645025" y="5410200"/>
            <a:ext cx="4041775" cy="762000"/>
          </a:xfrm>
          <a:prstGeom prst="rect">
            <a:avLst/>
          </a:prstGeom>
          <a:solidFill>
            <a:schemeClr val="accent1"/>
          </a:solidFill>
          <a:ln cap="flat" cmpd="sng" w="9650">
            <a:solidFill>
              <a:schemeClr val="accent1"/>
            </a:solidFill>
            <a:prstDash val="solid"/>
            <a:miter lim="524288"/>
            <a:headEnd len="sm" w="sm" type="none"/>
            <a:tailEnd len="sm" w="sm" type="none"/>
          </a:ln>
        </p:spPr>
        <p:txBody>
          <a:bodyPr anchorCtr="0" anchor="ctr" bIns="45700" lIns="182875" spcFirstLastPara="1" rIns="91425" wrap="square" tIns="45700">
            <a:normAutofit/>
          </a:bodyPr>
          <a:lstStyle/>
          <a:p>
            <a:pPr indent="0" lvl="0" marL="0" rtl="0" algn="l">
              <a:lnSpc>
                <a:spcPct val="80000"/>
              </a:lnSpc>
              <a:spcBef>
                <a:spcPts val="0"/>
              </a:spcBef>
              <a:spcAft>
                <a:spcPts val="0"/>
              </a:spcAft>
              <a:buSzPts val="1020"/>
              <a:buNone/>
            </a:pPr>
            <a:r>
              <a:rPr b="0" i="0" lang="en-US" sz="1500" u="none">
                <a:solidFill>
                  <a:schemeClr val="lt1"/>
                </a:solidFill>
                <a:latin typeface="Arial"/>
                <a:ea typeface="Arial"/>
                <a:cs typeface="Arial"/>
                <a:sym typeface="Arial"/>
              </a:rPr>
              <a:t>Our school-wide goal is to have each parent donate one hour of time or talent to our school this year.</a:t>
            </a:r>
            <a:endParaRPr/>
          </a:p>
        </p:txBody>
      </p:sp>
      <p:sp>
        <p:nvSpPr>
          <p:cNvPr id="255" name="Google Shape;255;p9"/>
          <p:cNvSpPr txBox="1"/>
          <p:nvPr>
            <p:ph idx="1" type="body"/>
          </p:nvPr>
        </p:nvSpPr>
        <p:spPr>
          <a:xfrm>
            <a:off x="387350" y="1416050"/>
            <a:ext cx="4040187" cy="39417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360"/>
              <a:buFont typeface="Noto Sans Symbols"/>
              <a:buNone/>
            </a:pPr>
            <a:r>
              <a:t/>
            </a:r>
            <a:endParaRPr b="0" i="0" sz="2000" u="none">
              <a:solidFill>
                <a:schemeClr val="dk1"/>
              </a:solidFill>
              <a:latin typeface="Arial"/>
              <a:ea typeface="Arial"/>
              <a:cs typeface="Arial"/>
              <a:sym typeface="Arial"/>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a:solidFill>
                  <a:schemeClr val="dk1"/>
                </a:solidFill>
                <a:latin typeface="Arial"/>
                <a:ea typeface="Arial"/>
                <a:cs typeface="Arial"/>
                <a:sym typeface="Arial"/>
              </a:rPr>
              <a:t>Pre-K Newsletters</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a:solidFill>
                  <a:schemeClr val="dk1"/>
                </a:solidFill>
                <a:latin typeface="Arial"/>
                <a:ea typeface="Arial"/>
                <a:cs typeface="Arial"/>
                <a:sym typeface="Arial"/>
              </a:rPr>
              <a:t>PreK events</a:t>
            </a:r>
            <a:endParaRPr/>
          </a:p>
          <a:p>
            <a:pPr indent="-169227" lvl="0" marL="365125" marR="0" rtl="0" algn="l">
              <a:lnSpc>
                <a:spcPct val="100000"/>
              </a:lnSpc>
              <a:spcBef>
                <a:spcPts val="400"/>
              </a:spcBef>
              <a:spcAft>
                <a:spcPts val="0"/>
              </a:spcAft>
              <a:buClr>
                <a:schemeClr val="accent1"/>
              </a:buClr>
              <a:buSzPts val="1360"/>
              <a:buFont typeface="Noto Sans Symbols"/>
              <a:buNone/>
            </a:pPr>
            <a:r>
              <a:t/>
            </a:r>
            <a:endParaRPr b="0" i="0" sz="2000" u="none">
              <a:solidFill>
                <a:schemeClr val="hlink"/>
              </a:solidFill>
              <a:latin typeface="Arial"/>
              <a:ea typeface="Arial"/>
              <a:cs typeface="Arial"/>
              <a:sym typeface="Arial"/>
            </a:endParaRPr>
          </a:p>
          <a:p>
            <a:pPr indent="-169228" lvl="0" marL="365125" marR="0" rtl="0" algn="l">
              <a:spcBef>
                <a:spcPts val="400"/>
              </a:spcBef>
              <a:spcAft>
                <a:spcPts val="0"/>
              </a:spcAft>
              <a:buClr>
                <a:schemeClr val="accent1"/>
              </a:buClr>
              <a:buSzPts val="1360"/>
              <a:buFont typeface="Noto Sans Symbols"/>
              <a:buNone/>
            </a:pPr>
            <a:r>
              <a:t/>
            </a:r>
            <a:endParaRPr b="0" i="0" sz="2000" u="none">
              <a:solidFill>
                <a:schemeClr val="hlink"/>
              </a:solidFill>
              <a:latin typeface="Arial"/>
              <a:ea typeface="Arial"/>
              <a:cs typeface="Arial"/>
              <a:sym typeface="Arial"/>
            </a:endParaRPr>
          </a:p>
        </p:txBody>
      </p:sp>
      <p:sp>
        <p:nvSpPr>
          <p:cNvPr id="256" name="Google Shape;256;p9"/>
          <p:cNvSpPr txBox="1"/>
          <p:nvPr>
            <p:ph idx="2" type="body"/>
          </p:nvPr>
        </p:nvSpPr>
        <p:spPr>
          <a:xfrm>
            <a:off x="4645025" y="1444625"/>
            <a:ext cx="4041775" cy="3941762"/>
          </a:xfrm>
          <a:prstGeom prst="rect">
            <a:avLst/>
          </a:prstGeom>
          <a:noFill/>
          <a:ln>
            <a:noFill/>
          </a:ln>
        </p:spPr>
        <p:txBody>
          <a:bodyPr anchorCtr="0" anchor="t" bIns="45700" lIns="91425" spcFirstLastPara="1" rIns="91425" wrap="square" tIns="45700">
            <a:normAutofit/>
          </a:bodyPr>
          <a:lstStyle/>
          <a:p>
            <a:pPr indent="-173545" lvl="0" marL="365125" marR="0" rtl="0" algn="l">
              <a:lnSpc>
                <a:spcPct val="80000"/>
              </a:lnSpc>
              <a:spcBef>
                <a:spcPts val="0"/>
              </a:spcBef>
              <a:spcAft>
                <a:spcPts val="0"/>
              </a:spcAft>
              <a:buClr>
                <a:schemeClr val="accent1"/>
              </a:buClr>
              <a:buSzPts val="1292"/>
              <a:buFont typeface="Noto Sans Symbols"/>
              <a:buNone/>
            </a:pPr>
            <a:r>
              <a:t/>
            </a:r>
            <a:endParaRPr b="0" i="0" sz="1900" u="none">
              <a:solidFill>
                <a:schemeClr val="dk1"/>
              </a:solidFill>
              <a:latin typeface="Arial"/>
              <a:ea typeface="Arial"/>
              <a:cs typeface="Arial"/>
              <a:sym typeface="Arial"/>
            </a:endParaRPr>
          </a:p>
          <a:p>
            <a:pPr indent="-173545" lvl="0" marL="365125" marR="0" rtl="0" algn="l">
              <a:lnSpc>
                <a:spcPct val="80000"/>
              </a:lnSpc>
              <a:spcBef>
                <a:spcPts val="0"/>
              </a:spcBef>
              <a:spcAft>
                <a:spcPts val="0"/>
              </a:spcAft>
              <a:buClr>
                <a:schemeClr val="accent1"/>
              </a:buClr>
              <a:buSzPts val="1292"/>
              <a:buFont typeface="Noto Sans Symbols"/>
              <a:buNone/>
            </a:pPr>
            <a:r>
              <a:t/>
            </a:r>
            <a:endParaRPr b="0" i="0" sz="1900" u="none">
              <a:solidFill>
                <a:schemeClr val="dk1"/>
              </a:solidFill>
              <a:latin typeface="Arial"/>
              <a:ea typeface="Arial"/>
              <a:cs typeface="Arial"/>
              <a:sym typeface="Arial"/>
            </a:endParaRPr>
          </a:p>
          <a:p>
            <a:pPr indent="-255587" lvl="0" marL="365125" marR="0" rtl="0" algn="l">
              <a:lnSpc>
                <a:spcPct val="80000"/>
              </a:lnSpc>
              <a:spcBef>
                <a:spcPts val="0"/>
              </a:spcBef>
              <a:spcAft>
                <a:spcPts val="0"/>
              </a:spcAft>
              <a:buClr>
                <a:schemeClr val="accent1"/>
              </a:buClr>
              <a:buSzPts val="1292"/>
              <a:buFont typeface="Noto Sans Symbols"/>
              <a:buChar char="🞂"/>
            </a:pPr>
            <a:r>
              <a:rPr b="0" i="0" lang="en-US" sz="1900" u="none">
                <a:solidFill>
                  <a:schemeClr val="dk1"/>
                </a:solidFill>
                <a:latin typeface="Arial"/>
                <a:ea typeface="Arial"/>
                <a:cs typeface="Arial"/>
                <a:sym typeface="Arial"/>
              </a:rPr>
              <a:t>volunteers for small group monitoring/help</a:t>
            </a:r>
            <a:endParaRPr/>
          </a:p>
          <a:p>
            <a:pPr indent="-255587" lvl="0" marL="365125" marR="0" rtl="0" algn="l">
              <a:lnSpc>
                <a:spcPct val="80000"/>
              </a:lnSpc>
              <a:spcBef>
                <a:spcPts val="0"/>
              </a:spcBef>
              <a:spcAft>
                <a:spcPts val="0"/>
              </a:spcAft>
              <a:buClr>
                <a:schemeClr val="accent1"/>
              </a:buClr>
              <a:buSzPts val="1292"/>
              <a:buFont typeface="Noto Sans Symbols"/>
              <a:buChar char="🞂"/>
            </a:pPr>
            <a:r>
              <a:rPr b="0" i="0" lang="en-US" sz="1900" u="none">
                <a:solidFill>
                  <a:schemeClr val="dk1"/>
                </a:solidFill>
                <a:latin typeface="Arial"/>
                <a:ea typeface="Arial"/>
                <a:cs typeface="Arial"/>
                <a:sym typeface="Arial"/>
              </a:rPr>
              <a:t>guest readers</a:t>
            </a:r>
            <a:endParaRPr/>
          </a:p>
          <a:p>
            <a:pPr indent="-255587" lvl="0" marL="365125" marR="0" rtl="0" algn="l">
              <a:lnSpc>
                <a:spcPct val="80000"/>
              </a:lnSpc>
              <a:spcBef>
                <a:spcPts val="0"/>
              </a:spcBef>
              <a:spcAft>
                <a:spcPts val="0"/>
              </a:spcAft>
              <a:buClr>
                <a:schemeClr val="accent1"/>
              </a:buClr>
              <a:buSzPts val="1292"/>
              <a:buFont typeface="Noto Sans Symbols"/>
              <a:buChar char="🞂"/>
            </a:pPr>
            <a:r>
              <a:rPr b="0" i="0" lang="en-US" sz="1900" u="none">
                <a:solidFill>
                  <a:schemeClr val="dk1"/>
                </a:solidFill>
                <a:latin typeface="Arial"/>
                <a:ea typeface="Arial"/>
                <a:cs typeface="Arial"/>
                <a:sym typeface="Arial"/>
              </a:rPr>
              <a:t>sharing special hobbies/talents</a:t>
            </a:r>
            <a:endParaRPr/>
          </a:p>
          <a:p>
            <a:pPr indent="-255587" lvl="0" marL="365125" marR="0" rtl="0" algn="l">
              <a:lnSpc>
                <a:spcPct val="80000"/>
              </a:lnSpc>
              <a:spcBef>
                <a:spcPts val="0"/>
              </a:spcBef>
              <a:spcAft>
                <a:spcPts val="0"/>
              </a:spcAft>
              <a:buClr>
                <a:schemeClr val="accent1"/>
              </a:buClr>
              <a:buSzPts val="1292"/>
              <a:buFont typeface="Noto Sans Symbols"/>
              <a:buChar char="🞂"/>
            </a:pPr>
            <a:r>
              <a:rPr b="0" i="0" lang="en-US" sz="1900" u="none">
                <a:solidFill>
                  <a:schemeClr val="dk1"/>
                </a:solidFill>
                <a:latin typeface="Arial"/>
                <a:ea typeface="Arial"/>
                <a:cs typeface="Arial"/>
                <a:sym typeface="Arial"/>
              </a:rPr>
              <a:t>leading special craft times</a:t>
            </a:r>
            <a:endParaRPr/>
          </a:p>
          <a:p>
            <a:pPr indent="-255587" lvl="0" marL="365125" marR="0" rtl="0" algn="l">
              <a:lnSpc>
                <a:spcPct val="80000"/>
              </a:lnSpc>
              <a:spcBef>
                <a:spcPts val="0"/>
              </a:spcBef>
              <a:spcAft>
                <a:spcPts val="0"/>
              </a:spcAft>
              <a:buClr>
                <a:schemeClr val="accent1"/>
              </a:buClr>
              <a:buSzPts val="1292"/>
              <a:buFont typeface="Noto Sans Symbols"/>
              <a:buChar char="🞂"/>
            </a:pPr>
            <a:r>
              <a:rPr b="0" i="0" lang="en-US" sz="1900" u="none">
                <a:solidFill>
                  <a:schemeClr val="dk1"/>
                </a:solidFill>
                <a:latin typeface="Arial"/>
                <a:ea typeface="Arial"/>
                <a:cs typeface="Arial"/>
                <a:sym typeface="Arial"/>
              </a:rPr>
              <a:t>helping room Mom</a:t>
            </a:r>
            <a:endParaRPr/>
          </a:p>
          <a:p>
            <a:pPr indent="-255587" lvl="0" marL="365125" marR="0" rtl="0" algn="l">
              <a:lnSpc>
                <a:spcPct val="80000"/>
              </a:lnSpc>
              <a:spcBef>
                <a:spcPts val="0"/>
              </a:spcBef>
              <a:spcAft>
                <a:spcPts val="0"/>
              </a:spcAft>
              <a:buClr>
                <a:schemeClr val="accent1"/>
              </a:buClr>
              <a:buSzPts val="1292"/>
              <a:buFont typeface="Noto Sans Symbols"/>
              <a:buChar char="🞂"/>
            </a:pPr>
            <a:r>
              <a:rPr b="0" i="0" lang="en-US" sz="1900" u="none">
                <a:solidFill>
                  <a:schemeClr val="dk1"/>
                </a:solidFill>
                <a:latin typeface="Arial"/>
                <a:ea typeface="Arial"/>
                <a:cs typeface="Arial"/>
                <a:sym typeface="Arial"/>
              </a:rPr>
              <a:t>helping with school-wide events</a:t>
            </a:r>
            <a:endParaRPr/>
          </a:p>
          <a:p>
            <a:pPr indent="-255587" lvl="0" marL="365125" marR="0" rtl="0" algn="l">
              <a:lnSpc>
                <a:spcPct val="80000"/>
              </a:lnSpc>
              <a:spcBef>
                <a:spcPts val="0"/>
              </a:spcBef>
              <a:spcAft>
                <a:spcPts val="0"/>
              </a:spcAft>
              <a:buClr>
                <a:schemeClr val="accent1"/>
              </a:buClr>
              <a:buSzPts val="1292"/>
              <a:buFont typeface="Noto Sans Symbols"/>
              <a:buChar char="🞂"/>
            </a:pPr>
            <a:r>
              <a:rPr b="0" i="0" lang="en-US" sz="1900" u="none">
                <a:solidFill>
                  <a:schemeClr val="dk1"/>
                </a:solidFill>
                <a:latin typeface="Arial"/>
                <a:ea typeface="Arial"/>
                <a:cs typeface="Arial"/>
                <a:sym typeface="Arial"/>
              </a:rPr>
              <a:t>family photos for display</a:t>
            </a:r>
            <a:endParaRPr/>
          </a:p>
          <a:p>
            <a:pPr indent="-173545" lvl="0" marL="365125" marR="0" rtl="0" algn="l">
              <a:lnSpc>
                <a:spcPct val="80000"/>
              </a:lnSpc>
              <a:spcBef>
                <a:spcPts val="0"/>
              </a:spcBef>
              <a:spcAft>
                <a:spcPts val="0"/>
              </a:spcAft>
              <a:buClr>
                <a:schemeClr val="accent1"/>
              </a:buClr>
              <a:buSzPts val="1292"/>
              <a:buFont typeface="Noto Sans Symbols"/>
              <a:buNone/>
            </a:pPr>
            <a:r>
              <a:t/>
            </a:r>
            <a:endParaRPr b="0" i="0" sz="1900" u="none">
              <a:solidFill>
                <a:schemeClr val="dk1"/>
              </a:solidFill>
              <a:latin typeface="Arial"/>
              <a:ea typeface="Arial"/>
              <a:cs typeface="Arial"/>
              <a:sym typeface="Arial"/>
            </a:endParaRPr>
          </a:p>
          <a:p>
            <a:pPr indent="-255587" lvl="0" marL="365125" marR="0" rtl="0" algn="l">
              <a:lnSpc>
                <a:spcPct val="80000"/>
              </a:lnSpc>
              <a:spcBef>
                <a:spcPts val="0"/>
              </a:spcBef>
              <a:spcAft>
                <a:spcPts val="0"/>
              </a:spcAft>
              <a:buClr>
                <a:schemeClr val="accent1"/>
              </a:buClr>
              <a:buSzPts val="1292"/>
              <a:buFont typeface="Noto Sans Symbols"/>
              <a:buChar char="🞂"/>
            </a:pPr>
            <a:r>
              <a:rPr b="0" i="0" lang="en-US" sz="1900" u="none">
                <a:solidFill>
                  <a:schemeClr val="dk1"/>
                </a:solidFill>
                <a:latin typeface="Arial"/>
                <a:ea typeface="Arial"/>
                <a:cs typeface="Arial"/>
                <a:sym typeface="Arial"/>
              </a:rPr>
              <a:t>THANKS FOR ALL YOUR HELP AND SNACKS!!!</a:t>
            </a:r>
            <a:endParaRPr/>
          </a:p>
          <a:p>
            <a:pPr indent="-173546" lvl="0" marL="365125" marR="0" rtl="0" algn="l">
              <a:spcBef>
                <a:spcPts val="400"/>
              </a:spcBef>
              <a:spcAft>
                <a:spcPts val="0"/>
              </a:spcAft>
              <a:buClr>
                <a:schemeClr val="accent1"/>
              </a:buClr>
              <a:buSzPts val="1292"/>
              <a:buFont typeface="Noto Sans Symbols"/>
              <a:buNone/>
            </a:pPr>
            <a:r>
              <a:t/>
            </a:r>
            <a:endParaRPr b="0" i="0" sz="1900" u="none">
              <a:solidFill>
                <a:schemeClr val="dk1"/>
              </a:solidFill>
              <a:latin typeface="Arial"/>
              <a:ea typeface="Arial"/>
              <a:cs typeface="Arial"/>
              <a:sym typeface="Arial"/>
            </a:endParaRPr>
          </a:p>
        </p:txBody>
      </p:sp>
      <p:pic>
        <p:nvPicPr>
          <p:cNvPr descr="C:\Users\Owner\AppData\Local\Microsoft\Windows\Temporary Internet Files\Content.IE5\IMSTO5N7\MC900355425[1].wmf" id="257" name="Google Shape;257;p9"/>
          <p:cNvPicPr preferRelativeResize="0"/>
          <p:nvPr/>
        </p:nvPicPr>
        <p:blipFill rotWithShape="1">
          <a:blip r:embed="rId5">
            <a:alphaModFix/>
          </a:blip>
          <a:srcRect b="0" l="0" r="0" t="0"/>
          <a:stretch/>
        </p:blipFill>
        <p:spPr>
          <a:xfrm>
            <a:off x="1295400" y="2895600"/>
            <a:ext cx="2214562" cy="2209800"/>
          </a:xfrm>
          <a:prstGeom prst="rect">
            <a:avLst/>
          </a:prstGeom>
          <a:noFill/>
          <a:ln>
            <a:noFill/>
          </a:ln>
        </p:spPr>
      </p:pic>
      <p:pic>
        <p:nvPicPr>
          <p:cNvPr descr="C:\Users\Owner\AppData\Local\Microsoft\Windows\Temporary Internet Files\Content.IE5\MI75SLJJ\MC900105172[1].wmf" id="258" name="Google Shape;258;p9"/>
          <p:cNvPicPr preferRelativeResize="0"/>
          <p:nvPr/>
        </p:nvPicPr>
        <p:blipFill rotWithShape="1">
          <a:blip r:embed="rId6">
            <a:alphaModFix/>
          </a:blip>
          <a:srcRect b="0" l="0" r="0" t="0"/>
          <a:stretch/>
        </p:blipFill>
        <p:spPr>
          <a:xfrm>
            <a:off x="7086600" y="457200"/>
            <a:ext cx="1838325" cy="1354137"/>
          </a:xfrm>
          <a:prstGeom prst="rect">
            <a:avLst/>
          </a:prstGeom>
          <a:noFill/>
          <a:ln>
            <a:noFill/>
          </a:ln>
        </p:spPr>
      </p:pic>
      <p:pic>
        <p:nvPicPr>
          <p:cNvPr id="259" name="Google Shape;259;p9"/>
          <p:cNvPicPr preferRelativeResize="0"/>
          <p:nvPr/>
        </p:nvPicPr>
        <p:blipFill rotWithShape="1">
          <a:blip r:embed="rId7">
            <a:alphaModFix/>
          </a:blip>
          <a:srcRect b="0" l="0" r="0" t="0"/>
          <a:stretch/>
        </p:blipFill>
        <p:spPr>
          <a:xfrm>
            <a:off x="239712" y="250825"/>
            <a:ext cx="1600200" cy="11953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7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6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2010-08-09T09:15:37Z</dcterms:created>
  <dc:creator>connie ellington</dc:creator>
</cp:coreProperties>
</file>

<file path=docProps/custom.xml><?xml version="1.0" encoding="utf-8"?>
<Properties xmlns="http://schemas.openxmlformats.org/officeDocument/2006/custom-properties" xmlns:vt="http://schemas.openxmlformats.org/officeDocument/2006/docPropsVTypes"/>
</file>