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4"/>
  </p:sldMasterIdLst>
  <p:notesMasterIdLst>
    <p:notesMasterId r:id="rId19"/>
  </p:notesMasterIdLst>
  <p:sldIdLst>
    <p:sldId id="256" r:id="rId5"/>
    <p:sldId id="270" r:id="rId6"/>
    <p:sldId id="287" r:id="rId7"/>
    <p:sldId id="271" r:id="rId8"/>
    <p:sldId id="273" r:id="rId9"/>
    <p:sldId id="288" r:id="rId10"/>
    <p:sldId id="274" r:id="rId11"/>
    <p:sldId id="275" r:id="rId12"/>
    <p:sldId id="276" r:id="rId13"/>
    <p:sldId id="277" r:id="rId14"/>
    <p:sldId id="280" r:id="rId15"/>
    <p:sldId id="279" r:id="rId16"/>
    <p:sldId id="285" r:id="rId17"/>
    <p:sldId id="278" r:id="rId18"/>
  </p:sldIdLst>
  <p:sldSz cx="18288000" cy="10287000"/>
  <p:notesSz cx="6858000" cy="9144000"/>
  <p:embeddedFontLst>
    <p:embeddedFont>
      <p:font typeface="Arial Black" panose="020B0A04020102020204" pitchFamily="34" charset="0"/>
      <p:bold r:id="rId20"/>
    </p:embeddedFont>
    <p:embeddedFont>
      <p:font typeface="Calibri" panose="020F0502020204030204" pitchFamily="34" charset="0"/>
      <p:regular r:id="rId21"/>
      <p:bold r:id="rId22"/>
      <p:italic r:id="rId23"/>
      <p:boldItalic r:id="rId24"/>
    </p:embeddedFont>
    <p:embeddedFont>
      <p:font typeface="Calibri Light" panose="020F0302020204030204" pitchFamily="34" charset="0"/>
      <p:regular r:id="rId25"/>
      <p:italic r:id="rId26"/>
    </p:embeddedFont>
    <p:embeddedFont>
      <p:font typeface="Nirmala UI" panose="020B0502040204020203" pitchFamily="34" charset="0"/>
      <p:regular r:id="rId27"/>
      <p:bold r:id="rId28"/>
    </p:embeddedFont>
    <p:embeddedFont>
      <p:font typeface="Open Sans" panose="020B060603050402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4F99"/>
    <a:srgbClr val="26B2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D9BD1A-0521-1895-31FC-1D726D9B46EE}" v="4" dt="2023-03-14T15:26:06.468"/>
    <p1510:client id="{1EDDB05F-4969-40B4-8B2C-77EEDB89EC1D}" v="6663" dt="2022-08-08T21:07:28.442"/>
    <p1510:client id="{7269FAED-BF6E-D001-B703-436D6A8DE772}" v="89" dt="2022-08-08T19:16:46.905"/>
    <p1510:client id="{8EABFF2A-93BC-4E8A-971B-E9F6718FCD30}" v="334" vWet="338" dt="2022-08-08T19:15:42.740"/>
    <p1510:client id="{AFEDBF8E-AEBB-42AB-A510-6AFA0441D1BE}" v="292" dt="2022-08-08T19:41:56.839"/>
    <p1510:client id="{D5586992-8D46-42BF-91D7-2E5BEA61A8EA}" v="35" dt="2022-09-28T19:40:30.855"/>
    <p1510:client id="{EA011060-33F9-9907-2A1F-F657EEEE0C37}" v="1517" dt="2022-09-30T14:30:51.9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varScale="1">
        <p:scale>
          <a:sx n="66" d="100"/>
          <a:sy n="66" d="100"/>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font" Target="fonts/font13.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mon Manzo" userId="S::ramon.manzo@barrow.k12.ga.us::91369ae9-57f2-4b1e-92fc-b72ef9868911" providerId="AD" clId="Web-{EA011060-33F9-9907-2A1F-F657EEEE0C37}"/>
    <pc:docChg chg="addSld modSld">
      <pc:chgData name="Ramon Manzo" userId="S::ramon.manzo@barrow.k12.ga.us::91369ae9-57f2-4b1e-92fc-b72ef9868911" providerId="AD" clId="Web-{EA011060-33F9-9907-2A1F-F657EEEE0C37}" dt="2022-09-30T14:30:51.918" v="770"/>
      <pc:docMkLst>
        <pc:docMk/>
      </pc:docMkLst>
      <pc:sldChg chg="modSp">
        <pc:chgData name="Ramon Manzo" userId="S::ramon.manzo@barrow.k12.ga.us::91369ae9-57f2-4b1e-92fc-b72ef9868911" providerId="AD" clId="Web-{EA011060-33F9-9907-2A1F-F657EEEE0C37}" dt="2022-09-30T12:27:33.841" v="23" actId="20577"/>
        <pc:sldMkLst>
          <pc:docMk/>
          <pc:sldMk cId="0" sldId="256"/>
        </pc:sldMkLst>
        <pc:spChg chg="mod">
          <ac:chgData name="Ramon Manzo" userId="S::ramon.manzo@barrow.k12.ga.us::91369ae9-57f2-4b1e-92fc-b72ef9868911" providerId="AD" clId="Web-{EA011060-33F9-9907-2A1F-F657EEEE0C37}" dt="2022-09-30T12:27:33.841" v="23" actId="20577"/>
          <ac:spMkLst>
            <pc:docMk/>
            <pc:sldMk cId="0" sldId="256"/>
            <ac:spMk id="5" creationId="{BD9344DF-CD91-4659-A900-B67E90555C2D}"/>
          </ac:spMkLst>
        </pc:spChg>
      </pc:sldChg>
      <pc:sldChg chg="addSp delSp modSp">
        <pc:chgData name="Ramon Manzo" userId="S::ramon.manzo@barrow.k12.ga.us::91369ae9-57f2-4b1e-92fc-b72ef9868911" providerId="AD" clId="Web-{EA011060-33F9-9907-2A1F-F657EEEE0C37}" dt="2022-09-30T14:30:05.430" v="768"/>
        <pc:sldMkLst>
          <pc:docMk/>
          <pc:sldMk cId="280258910" sldId="273"/>
        </pc:sldMkLst>
        <pc:spChg chg="mod">
          <ac:chgData name="Ramon Manzo" userId="S::ramon.manzo@barrow.k12.ga.us::91369ae9-57f2-4b1e-92fc-b72ef9868911" providerId="AD" clId="Web-{EA011060-33F9-9907-2A1F-F657EEEE0C37}" dt="2022-09-30T13:04:15.479" v="696" actId="20577"/>
          <ac:spMkLst>
            <pc:docMk/>
            <pc:sldMk cId="280258910" sldId="273"/>
            <ac:spMk id="4" creationId="{D5172F38-7433-C432-230A-C3F7B81B2CFE}"/>
          </ac:spMkLst>
        </pc:spChg>
        <pc:spChg chg="mod">
          <ac:chgData name="Ramon Manzo" userId="S::ramon.manzo@barrow.k12.ga.us::91369ae9-57f2-4b1e-92fc-b72ef9868911" providerId="AD" clId="Web-{EA011060-33F9-9907-2A1F-F657EEEE0C37}" dt="2022-09-30T12:34:43.521" v="143" actId="1076"/>
          <ac:spMkLst>
            <pc:docMk/>
            <pc:sldMk cId="280258910" sldId="273"/>
            <ac:spMk id="6" creationId="{3D4B1978-3F97-944D-BDB0-ABD88B9BB1A7}"/>
          </ac:spMkLst>
        </pc:spChg>
        <pc:graphicFrameChg chg="add mod modGraphic">
          <ac:chgData name="Ramon Manzo" userId="S::ramon.manzo@barrow.k12.ga.us::91369ae9-57f2-4b1e-92fc-b72ef9868911" providerId="AD" clId="Web-{EA011060-33F9-9907-2A1F-F657EEEE0C37}" dt="2022-09-30T14:30:05.430" v="768"/>
          <ac:graphicFrameMkLst>
            <pc:docMk/>
            <pc:sldMk cId="280258910" sldId="273"/>
            <ac:graphicFrameMk id="5" creationId="{41993C91-8829-88CC-F5E0-4C329CEBDC51}"/>
          </ac:graphicFrameMkLst>
        </pc:graphicFrameChg>
        <pc:graphicFrameChg chg="del mod modGraphic">
          <ac:chgData name="Ramon Manzo" userId="S::ramon.manzo@barrow.k12.ga.us::91369ae9-57f2-4b1e-92fc-b72ef9868911" providerId="AD" clId="Web-{EA011060-33F9-9907-2A1F-F657EEEE0C37}" dt="2022-09-30T14:29:26.584" v="741"/>
          <ac:graphicFrameMkLst>
            <pc:docMk/>
            <pc:sldMk cId="280258910" sldId="273"/>
            <ac:graphicFrameMk id="7" creationId="{6F1382B9-FB80-3D81-1D51-C39094E33A22}"/>
          </ac:graphicFrameMkLst>
        </pc:graphicFrameChg>
      </pc:sldChg>
      <pc:sldChg chg="addSp modSp">
        <pc:chgData name="Ramon Manzo" userId="S::ramon.manzo@barrow.k12.ga.us::91369ae9-57f2-4b1e-92fc-b72ef9868911" providerId="AD" clId="Web-{EA011060-33F9-9907-2A1F-F657EEEE0C37}" dt="2022-09-30T13:05:26.965" v="738" actId="20577"/>
        <pc:sldMkLst>
          <pc:docMk/>
          <pc:sldMk cId="2190012893" sldId="278"/>
        </pc:sldMkLst>
        <pc:spChg chg="mod">
          <ac:chgData name="Ramon Manzo" userId="S::ramon.manzo@barrow.k12.ga.us::91369ae9-57f2-4b1e-92fc-b72ef9868911" providerId="AD" clId="Web-{EA011060-33F9-9907-2A1F-F657EEEE0C37}" dt="2022-09-30T13:05:26.965" v="738" actId="20577"/>
          <ac:spMkLst>
            <pc:docMk/>
            <pc:sldMk cId="2190012893" sldId="278"/>
            <ac:spMk id="4" creationId="{3CD99202-F08B-7845-D910-63194281F123}"/>
          </ac:spMkLst>
        </pc:spChg>
        <pc:picChg chg="add mod">
          <ac:chgData name="Ramon Manzo" userId="S::ramon.manzo@barrow.k12.ga.us::91369ae9-57f2-4b1e-92fc-b72ef9868911" providerId="AD" clId="Web-{EA011060-33F9-9907-2A1F-F657EEEE0C37}" dt="2022-09-30T13:04:29.729" v="700" actId="14100"/>
          <ac:picMkLst>
            <pc:docMk/>
            <pc:sldMk cId="2190012893" sldId="278"/>
            <ac:picMk id="3" creationId="{EEE171E9-FE24-01E7-BACA-AF41955547BB}"/>
          </ac:picMkLst>
        </pc:picChg>
      </pc:sldChg>
      <pc:sldChg chg="addSp delSp">
        <pc:chgData name="Ramon Manzo" userId="S::ramon.manzo@barrow.k12.ga.us::91369ae9-57f2-4b1e-92fc-b72ef9868911" providerId="AD" clId="Web-{EA011060-33F9-9907-2A1F-F657EEEE0C37}" dt="2022-09-30T14:30:51.918" v="770"/>
        <pc:sldMkLst>
          <pc:docMk/>
          <pc:sldMk cId="1557492069" sldId="280"/>
        </pc:sldMkLst>
        <pc:graphicFrameChg chg="del">
          <ac:chgData name="Ramon Manzo" userId="S::ramon.manzo@barrow.k12.ga.us::91369ae9-57f2-4b1e-92fc-b72ef9868911" providerId="AD" clId="Web-{EA011060-33F9-9907-2A1F-F657EEEE0C37}" dt="2022-09-30T14:30:48.902" v="769"/>
          <ac:graphicFrameMkLst>
            <pc:docMk/>
            <pc:sldMk cId="1557492069" sldId="280"/>
            <ac:graphicFrameMk id="5" creationId="{A233FB5E-6886-B59E-312C-140B1DA761C3}"/>
          </ac:graphicFrameMkLst>
        </pc:graphicFrameChg>
        <pc:graphicFrameChg chg="add">
          <ac:chgData name="Ramon Manzo" userId="S::ramon.manzo@barrow.k12.ga.us::91369ae9-57f2-4b1e-92fc-b72ef9868911" providerId="AD" clId="Web-{EA011060-33F9-9907-2A1F-F657EEEE0C37}" dt="2022-09-30T14:30:51.918" v="770"/>
          <ac:graphicFrameMkLst>
            <pc:docMk/>
            <pc:sldMk cId="1557492069" sldId="280"/>
            <ac:graphicFrameMk id="34" creationId="{3D4F8E96-12BE-8FA2-9D3C-827FF363AB3C}"/>
          </ac:graphicFrameMkLst>
        </pc:graphicFrameChg>
      </pc:sldChg>
      <pc:sldChg chg="delSp modSp add replId">
        <pc:chgData name="Ramon Manzo" userId="S::ramon.manzo@barrow.k12.ga.us::91369ae9-57f2-4b1e-92fc-b72ef9868911" providerId="AD" clId="Web-{EA011060-33F9-9907-2A1F-F657EEEE0C37}" dt="2022-09-30T13:01:55.570" v="673" actId="20577"/>
        <pc:sldMkLst>
          <pc:docMk/>
          <pc:sldMk cId="3443226522" sldId="288"/>
        </pc:sldMkLst>
        <pc:spChg chg="mod">
          <ac:chgData name="Ramon Manzo" userId="S::ramon.manzo@barrow.k12.ga.us::91369ae9-57f2-4b1e-92fc-b72ef9868911" providerId="AD" clId="Web-{EA011060-33F9-9907-2A1F-F657EEEE0C37}" dt="2022-09-30T13:01:55.570" v="673" actId="20577"/>
          <ac:spMkLst>
            <pc:docMk/>
            <pc:sldMk cId="3443226522" sldId="288"/>
            <ac:spMk id="4" creationId="{D5172F38-7433-C432-230A-C3F7B81B2CFE}"/>
          </ac:spMkLst>
        </pc:spChg>
        <pc:spChg chg="del mod">
          <ac:chgData name="Ramon Manzo" userId="S::ramon.manzo@barrow.k12.ga.us::91369ae9-57f2-4b1e-92fc-b72ef9868911" providerId="AD" clId="Web-{EA011060-33F9-9907-2A1F-F657EEEE0C37}" dt="2022-09-30T12:34:55.756" v="147"/>
          <ac:spMkLst>
            <pc:docMk/>
            <pc:sldMk cId="3443226522" sldId="288"/>
            <ac:spMk id="6" creationId="{3D4B1978-3F97-944D-BDB0-ABD88B9BB1A7}"/>
          </ac:spMkLst>
        </pc:spChg>
        <pc:graphicFrameChg chg="del">
          <ac:chgData name="Ramon Manzo" userId="S::ramon.manzo@barrow.k12.ga.us::91369ae9-57f2-4b1e-92fc-b72ef9868911" providerId="AD" clId="Web-{EA011060-33F9-9907-2A1F-F657EEEE0C37}" dt="2022-09-30T12:34:53.678" v="145"/>
          <ac:graphicFrameMkLst>
            <pc:docMk/>
            <pc:sldMk cId="3443226522" sldId="288"/>
            <ac:graphicFrameMk id="7" creationId="{6F1382B9-FB80-3D81-1D51-C39094E33A22}"/>
          </ac:graphicFrameMkLst>
        </pc:graphicFrameChg>
      </pc:sldChg>
    </pc:docChg>
  </pc:docChgLst>
  <pc:docChgLst>
    <pc:chgData name="Ramon Manzo" userId="S::ramon.manzo@barrow.k12.ga.us::91369ae9-57f2-4b1e-92fc-b72ef9868911" providerId="AD" clId="Web-{01D9BD1A-0521-1895-31FC-1D726D9B46EE}"/>
    <pc:docChg chg="modSld">
      <pc:chgData name="Ramon Manzo" userId="S::ramon.manzo@barrow.k12.ga.us::91369ae9-57f2-4b1e-92fc-b72ef9868911" providerId="AD" clId="Web-{01D9BD1A-0521-1895-31FC-1D726D9B46EE}" dt="2023-03-14T15:26:06.468" v="2" actId="14100"/>
      <pc:docMkLst>
        <pc:docMk/>
      </pc:docMkLst>
      <pc:sldChg chg="addSp modSp">
        <pc:chgData name="Ramon Manzo" userId="S::ramon.manzo@barrow.k12.ga.us::91369ae9-57f2-4b1e-92fc-b72ef9868911" providerId="AD" clId="Web-{01D9BD1A-0521-1895-31FC-1D726D9B46EE}" dt="2023-03-14T15:26:06.468" v="2" actId="14100"/>
        <pc:sldMkLst>
          <pc:docMk/>
          <pc:sldMk cId="0" sldId="256"/>
        </pc:sldMkLst>
        <pc:picChg chg="add mod">
          <ac:chgData name="Ramon Manzo" userId="S::ramon.manzo@barrow.k12.ga.us::91369ae9-57f2-4b1e-92fc-b72ef9868911" providerId="AD" clId="Web-{01D9BD1A-0521-1895-31FC-1D726D9B46EE}" dt="2023-03-14T15:26:06.468" v="2" actId="14100"/>
          <ac:picMkLst>
            <pc:docMk/>
            <pc:sldMk cId="0" sldId="256"/>
            <ac:picMk id="2" creationId="{B4F77E8D-CB64-24A9-7D1F-1918B0A0F9DC}"/>
          </ac:picMkLst>
        </pc:picChg>
      </pc:sldChg>
    </pc:docChg>
  </pc:docChgLst>
  <pc:docChgLst>
    <pc:chgData name="Ramon Manzo" userId="S::ramon.manzo@barrow.k12.ga.us::91369ae9-57f2-4b1e-92fc-b72ef9868911" providerId="AD" clId="Web-{AFEDBF8E-AEBB-42AB-A510-6AFA0441D1BE}"/>
    <pc:docChg chg="modSld">
      <pc:chgData name="Ramon Manzo" userId="S::ramon.manzo@barrow.k12.ga.us::91369ae9-57f2-4b1e-92fc-b72ef9868911" providerId="AD" clId="Web-{AFEDBF8E-AEBB-42AB-A510-6AFA0441D1BE}" dt="2022-08-08T19:41:56.839" v="253" actId="20577"/>
      <pc:docMkLst>
        <pc:docMk/>
      </pc:docMkLst>
      <pc:sldChg chg="modSp">
        <pc:chgData name="Ramon Manzo" userId="S::ramon.manzo@barrow.k12.ga.us::91369ae9-57f2-4b1e-92fc-b72ef9868911" providerId="AD" clId="Web-{AFEDBF8E-AEBB-42AB-A510-6AFA0441D1BE}" dt="2022-08-08T19:35:30.937" v="27" actId="20577"/>
        <pc:sldMkLst>
          <pc:docMk/>
          <pc:sldMk cId="0" sldId="256"/>
        </pc:sldMkLst>
        <pc:spChg chg="mod">
          <ac:chgData name="Ramon Manzo" userId="S::ramon.manzo@barrow.k12.ga.us::91369ae9-57f2-4b1e-92fc-b72ef9868911" providerId="AD" clId="Web-{AFEDBF8E-AEBB-42AB-A510-6AFA0441D1BE}" dt="2022-08-08T19:35:30.937" v="27" actId="20577"/>
          <ac:spMkLst>
            <pc:docMk/>
            <pc:sldMk cId="0" sldId="256"/>
            <ac:spMk id="5" creationId="{BD9344DF-CD91-4659-A900-B67E90555C2D}"/>
          </ac:spMkLst>
        </pc:spChg>
      </pc:sldChg>
      <pc:sldChg chg="modSp">
        <pc:chgData name="Ramon Manzo" userId="S::ramon.manzo@barrow.k12.ga.us::91369ae9-57f2-4b1e-92fc-b72ef9868911" providerId="AD" clId="Web-{AFEDBF8E-AEBB-42AB-A510-6AFA0441D1BE}" dt="2022-08-08T19:41:56.839" v="253" actId="20577"/>
        <pc:sldMkLst>
          <pc:docMk/>
          <pc:sldMk cId="2380158438" sldId="270"/>
        </pc:sldMkLst>
        <pc:spChg chg="mod">
          <ac:chgData name="Ramon Manzo" userId="S::ramon.manzo@barrow.k12.ga.us::91369ae9-57f2-4b1e-92fc-b72ef9868911" providerId="AD" clId="Web-{AFEDBF8E-AEBB-42AB-A510-6AFA0441D1BE}" dt="2022-08-08T19:41:29.587" v="249" actId="20577"/>
          <ac:spMkLst>
            <pc:docMk/>
            <pc:sldMk cId="2380158438" sldId="270"/>
            <ac:spMk id="3" creationId="{8CE53B75-A389-AD01-7DE5-BDDE1A20C435}"/>
          </ac:spMkLst>
        </pc:spChg>
        <pc:spChg chg="mod">
          <ac:chgData name="Ramon Manzo" userId="S::ramon.manzo@barrow.k12.ga.us::91369ae9-57f2-4b1e-92fc-b72ef9868911" providerId="AD" clId="Web-{AFEDBF8E-AEBB-42AB-A510-6AFA0441D1BE}" dt="2022-08-08T19:41:56.839" v="253" actId="20577"/>
          <ac:spMkLst>
            <pc:docMk/>
            <pc:sldMk cId="2380158438" sldId="270"/>
            <ac:spMk id="8" creationId="{7A6371C6-43E6-59D5-209F-5BD91D35A596}"/>
          </ac:spMkLst>
        </pc:spChg>
        <pc:spChg chg="mod">
          <ac:chgData name="Ramon Manzo" userId="S::ramon.manzo@barrow.k12.ga.us::91369ae9-57f2-4b1e-92fc-b72ef9868911" providerId="AD" clId="Web-{AFEDBF8E-AEBB-42AB-A510-6AFA0441D1BE}" dt="2022-08-08T19:41:37.134" v="251" actId="20577"/>
          <ac:spMkLst>
            <pc:docMk/>
            <pc:sldMk cId="2380158438" sldId="270"/>
            <ac:spMk id="9" creationId="{CAE36122-9570-779B-306B-771BFD6355B0}"/>
          </ac:spMkLst>
        </pc:spChg>
      </pc:sldChg>
    </pc:docChg>
  </pc:docChgLst>
  <pc:docChgLst>
    <pc:chgData name="Ramon Manzo" userId="S::ramon.manzo@barrow.k12.ga.us::91369ae9-57f2-4b1e-92fc-b72ef9868911" providerId="AD" clId="Web-{7269FAED-BF6E-D001-B703-436D6A8DE772}"/>
    <pc:docChg chg="modSld">
      <pc:chgData name="Ramon Manzo" userId="S::ramon.manzo@barrow.k12.ga.us::91369ae9-57f2-4b1e-92fc-b72ef9868911" providerId="AD" clId="Web-{7269FAED-BF6E-D001-B703-436D6A8DE772}" dt="2022-08-08T19:16:44.577" v="43" actId="20577"/>
      <pc:docMkLst>
        <pc:docMk/>
      </pc:docMkLst>
      <pc:sldChg chg="modSp">
        <pc:chgData name="Ramon Manzo" userId="S::ramon.manzo@barrow.k12.ga.us::91369ae9-57f2-4b1e-92fc-b72ef9868911" providerId="AD" clId="Web-{7269FAED-BF6E-D001-B703-436D6A8DE772}" dt="2022-08-08T19:16:08.341" v="38" actId="20577"/>
        <pc:sldMkLst>
          <pc:docMk/>
          <pc:sldMk cId="1907621343" sldId="274"/>
        </pc:sldMkLst>
        <pc:spChg chg="mod">
          <ac:chgData name="Ramon Manzo" userId="S::ramon.manzo@barrow.k12.ga.us::91369ae9-57f2-4b1e-92fc-b72ef9868911" providerId="AD" clId="Web-{7269FAED-BF6E-D001-B703-436D6A8DE772}" dt="2022-08-08T19:16:08.341" v="38" actId="20577"/>
          <ac:spMkLst>
            <pc:docMk/>
            <pc:sldMk cId="1907621343" sldId="274"/>
            <ac:spMk id="2" creationId="{ECDFAF3C-457F-4C3E-8BD9-16021BDC4B36}"/>
          </ac:spMkLst>
        </pc:spChg>
      </pc:sldChg>
      <pc:sldChg chg="modSp">
        <pc:chgData name="Ramon Manzo" userId="S::ramon.manzo@barrow.k12.ga.us::91369ae9-57f2-4b1e-92fc-b72ef9868911" providerId="AD" clId="Web-{7269FAED-BF6E-D001-B703-436D6A8DE772}" dt="2022-08-08T19:16:44.577" v="43" actId="20577"/>
        <pc:sldMkLst>
          <pc:docMk/>
          <pc:sldMk cId="1557492069" sldId="280"/>
        </pc:sldMkLst>
        <pc:spChg chg="mod">
          <ac:chgData name="Ramon Manzo" userId="S::ramon.manzo@barrow.k12.ga.us::91369ae9-57f2-4b1e-92fc-b72ef9868911" providerId="AD" clId="Web-{7269FAED-BF6E-D001-B703-436D6A8DE772}" dt="2022-08-08T19:16:44.577" v="43" actId="20577"/>
          <ac:spMkLst>
            <pc:docMk/>
            <pc:sldMk cId="1557492069" sldId="280"/>
            <ac:spMk id="2" creationId="{74C9D769-7090-41B7-9EA2-13682B63D7CA}"/>
          </ac:spMkLst>
        </pc:spChg>
      </pc:sldChg>
    </pc:docChg>
  </pc:docChgLst>
  <pc:docChgLst>
    <pc:chgData name="Amy Wright" userId="4995fc89-a88d-48eb-95b2-e0c0088413b9" providerId="ADAL" clId="{8EABFF2A-93BC-4E8A-971B-E9F6718FCD30}"/>
    <pc:docChg chg="undo redo custSel delSld modSld sldOrd">
      <pc:chgData name="Amy Wright" userId="4995fc89-a88d-48eb-95b2-e0c0088413b9" providerId="ADAL" clId="{8EABFF2A-93BC-4E8A-971B-E9F6718FCD30}" dt="2022-08-08T19:06:18.671" v="2433" actId="207"/>
      <pc:docMkLst>
        <pc:docMk/>
      </pc:docMkLst>
      <pc:sldChg chg="modSp mod">
        <pc:chgData name="Amy Wright" userId="4995fc89-a88d-48eb-95b2-e0c0088413b9" providerId="ADAL" clId="{8EABFF2A-93BC-4E8A-971B-E9F6718FCD30}" dt="2022-08-08T19:06:18.671" v="2433" actId="207"/>
        <pc:sldMkLst>
          <pc:docMk/>
          <pc:sldMk cId="0" sldId="256"/>
        </pc:sldMkLst>
        <pc:spChg chg="mod">
          <ac:chgData name="Amy Wright" userId="4995fc89-a88d-48eb-95b2-e0c0088413b9" providerId="ADAL" clId="{8EABFF2A-93BC-4E8A-971B-E9F6718FCD30}" dt="2022-08-08T19:06:18.671" v="2433" actId="207"/>
          <ac:spMkLst>
            <pc:docMk/>
            <pc:sldMk cId="0" sldId="256"/>
            <ac:spMk id="5" creationId="{BD9344DF-CD91-4659-A900-B67E90555C2D}"/>
          </ac:spMkLst>
        </pc:spChg>
      </pc:sldChg>
      <pc:sldChg chg="addSp delSp modSp mod">
        <pc:chgData name="Amy Wright" userId="4995fc89-a88d-48eb-95b2-e0c0088413b9" providerId="ADAL" clId="{8EABFF2A-93BC-4E8A-971B-E9F6718FCD30}" dt="2022-08-08T18:36:18.923" v="2350" actId="20577"/>
        <pc:sldMkLst>
          <pc:docMk/>
          <pc:sldMk cId="2380158438" sldId="270"/>
        </pc:sldMkLst>
        <pc:spChg chg="mod">
          <ac:chgData name="Amy Wright" userId="4995fc89-a88d-48eb-95b2-e0c0088413b9" providerId="ADAL" clId="{8EABFF2A-93BC-4E8A-971B-E9F6718FCD30}" dt="2022-08-08T15:45:37.641" v="282" actId="2711"/>
          <ac:spMkLst>
            <pc:docMk/>
            <pc:sldMk cId="2380158438" sldId="270"/>
            <ac:spMk id="2" creationId="{772CF282-D85F-4279-B483-38C75389FBD9}"/>
          </ac:spMkLst>
        </pc:spChg>
        <pc:spChg chg="add mod">
          <ac:chgData name="Amy Wright" userId="4995fc89-a88d-48eb-95b2-e0c0088413b9" providerId="ADAL" clId="{8EABFF2A-93BC-4E8A-971B-E9F6718FCD30}" dt="2022-08-08T18:36:18.923" v="2350" actId="20577"/>
          <ac:spMkLst>
            <pc:docMk/>
            <pc:sldMk cId="2380158438" sldId="270"/>
            <ac:spMk id="3" creationId="{8CE53B75-A389-AD01-7DE5-BDDE1A20C435}"/>
          </ac:spMkLst>
        </pc:spChg>
        <pc:spChg chg="add del mod">
          <ac:chgData name="Amy Wright" userId="4995fc89-a88d-48eb-95b2-e0c0088413b9" providerId="ADAL" clId="{8EABFF2A-93BC-4E8A-971B-E9F6718FCD30}" dt="2022-08-08T17:02:42.203" v="1852" actId="478"/>
          <ac:spMkLst>
            <pc:docMk/>
            <pc:sldMk cId="2380158438" sldId="270"/>
            <ac:spMk id="4" creationId="{3BF644CD-66C9-356C-FE8B-DC479DA06200}"/>
          </ac:spMkLst>
        </pc:spChg>
        <pc:spChg chg="add mod">
          <ac:chgData name="Amy Wright" userId="4995fc89-a88d-48eb-95b2-e0c0088413b9" providerId="ADAL" clId="{8EABFF2A-93BC-4E8A-971B-E9F6718FCD30}" dt="2022-08-08T18:30:38.175" v="2229" actId="207"/>
          <ac:spMkLst>
            <pc:docMk/>
            <pc:sldMk cId="2380158438" sldId="270"/>
            <ac:spMk id="8" creationId="{7A6371C6-43E6-59D5-209F-5BD91D35A596}"/>
          </ac:spMkLst>
        </pc:spChg>
        <pc:spChg chg="add mod">
          <ac:chgData name="Amy Wright" userId="4995fc89-a88d-48eb-95b2-e0c0088413b9" providerId="ADAL" clId="{8EABFF2A-93BC-4E8A-971B-E9F6718FCD30}" dt="2022-08-08T18:30:21.230" v="2227" actId="1076"/>
          <ac:spMkLst>
            <pc:docMk/>
            <pc:sldMk cId="2380158438" sldId="270"/>
            <ac:spMk id="9" creationId="{CAE36122-9570-779B-306B-771BFD6355B0}"/>
          </ac:spMkLst>
        </pc:spChg>
        <pc:picChg chg="add del mod">
          <ac:chgData name="Amy Wright" userId="4995fc89-a88d-48eb-95b2-e0c0088413b9" providerId="ADAL" clId="{8EABFF2A-93BC-4E8A-971B-E9F6718FCD30}" dt="2022-08-08T17:02:29.880" v="1850" actId="478"/>
          <ac:picMkLst>
            <pc:docMk/>
            <pc:sldMk cId="2380158438" sldId="270"/>
            <ac:picMk id="5" creationId="{665F6304-BD17-260E-3A5B-E49C5B3583B5}"/>
          </ac:picMkLst>
        </pc:picChg>
        <pc:picChg chg="add mod">
          <ac:chgData name="Amy Wright" userId="4995fc89-a88d-48eb-95b2-e0c0088413b9" providerId="ADAL" clId="{8EABFF2A-93BC-4E8A-971B-E9F6718FCD30}" dt="2022-08-08T18:29:49.405" v="2188" actId="1076"/>
          <ac:picMkLst>
            <pc:docMk/>
            <pc:sldMk cId="2380158438" sldId="270"/>
            <ac:picMk id="7" creationId="{B2C80F8D-7461-781A-B7BC-9E8AF17C659C}"/>
          </ac:picMkLst>
        </pc:picChg>
      </pc:sldChg>
      <pc:sldChg chg="addSp modSp mod">
        <pc:chgData name="Amy Wright" userId="4995fc89-a88d-48eb-95b2-e0c0088413b9" providerId="ADAL" clId="{8EABFF2A-93BC-4E8A-971B-E9F6718FCD30}" dt="2022-08-08T17:13:29.022" v="2128" actId="1076"/>
        <pc:sldMkLst>
          <pc:docMk/>
          <pc:sldMk cId="2702074193" sldId="271"/>
        </pc:sldMkLst>
        <pc:spChg chg="add mod">
          <ac:chgData name="Amy Wright" userId="4995fc89-a88d-48eb-95b2-e0c0088413b9" providerId="ADAL" clId="{8EABFF2A-93BC-4E8A-971B-E9F6718FCD30}" dt="2022-08-08T15:42:13.548" v="168" actId="404"/>
          <ac:spMkLst>
            <pc:docMk/>
            <pc:sldMk cId="2702074193" sldId="271"/>
            <ac:spMk id="3" creationId="{D9445521-C276-16F3-037C-6595CA1360C2}"/>
          </ac:spMkLst>
        </pc:spChg>
        <pc:spChg chg="mod">
          <ac:chgData name="Amy Wright" userId="4995fc89-a88d-48eb-95b2-e0c0088413b9" providerId="ADAL" clId="{8EABFF2A-93BC-4E8A-971B-E9F6718FCD30}" dt="2022-08-08T15:46:03.158" v="284" actId="14100"/>
          <ac:spMkLst>
            <pc:docMk/>
            <pc:sldMk cId="2702074193" sldId="271"/>
            <ac:spMk id="4" creationId="{16FB8DCB-BC13-4EA3-B4C6-49B50A01332A}"/>
          </ac:spMkLst>
        </pc:spChg>
        <pc:picChg chg="add mod ord">
          <ac:chgData name="Amy Wright" userId="4995fc89-a88d-48eb-95b2-e0c0088413b9" providerId="ADAL" clId="{8EABFF2A-93BC-4E8A-971B-E9F6718FCD30}" dt="2022-08-08T17:13:29.022" v="2128" actId="1076"/>
          <ac:picMkLst>
            <pc:docMk/>
            <pc:sldMk cId="2702074193" sldId="271"/>
            <ac:picMk id="6" creationId="{1BEF2D1A-7EC3-059B-5D26-87E96678271C}"/>
          </ac:picMkLst>
        </pc:picChg>
      </pc:sldChg>
      <pc:sldChg chg="addSp delSp modSp del mod">
        <pc:chgData name="Amy Wright" userId="4995fc89-a88d-48eb-95b2-e0c0088413b9" providerId="ADAL" clId="{8EABFF2A-93BC-4E8A-971B-E9F6718FCD30}" dt="2022-08-08T18:36:01.339" v="2320" actId="47"/>
        <pc:sldMkLst>
          <pc:docMk/>
          <pc:sldMk cId="1752038369" sldId="272"/>
        </pc:sldMkLst>
        <pc:spChg chg="mod">
          <ac:chgData name="Amy Wright" userId="4995fc89-a88d-48eb-95b2-e0c0088413b9" providerId="ADAL" clId="{8EABFF2A-93BC-4E8A-971B-E9F6718FCD30}" dt="2022-08-08T15:47:52.931" v="312" actId="2711"/>
          <ac:spMkLst>
            <pc:docMk/>
            <pc:sldMk cId="1752038369" sldId="272"/>
            <ac:spMk id="2" creationId="{59E15436-1B5F-4EDA-B73B-8F063A824718}"/>
          </ac:spMkLst>
        </pc:spChg>
        <pc:spChg chg="add del mod">
          <ac:chgData name="Amy Wright" userId="4995fc89-a88d-48eb-95b2-e0c0088413b9" providerId="ADAL" clId="{8EABFF2A-93BC-4E8A-971B-E9F6718FCD30}" dt="2022-08-08T15:58:39.839" v="740" actId="478"/>
          <ac:spMkLst>
            <pc:docMk/>
            <pc:sldMk cId="1752038369" sldId="272"/>
            <ac:spMk id="3" creationId="{B8875E8B-56B4-EBE5-0935-104316D6A7FB}"/>
          </ac:spMkLst>
        </pc:spChg>
        <pc:graphicFrameChg chg="add del mod modGraphic">
          <ac:chgData name="Amy Wright" userId="4995fc89-a88d-48eb-95b2-e0c0088413b9" providerId="ADAL" clId="{8EABFF2A-93BC-4E8A-971B-E9F6718FCD30}" dt="2022-08-08T18:33:57.321" v="2276" actId="21"/>
          <ac:graphicFrameMkLst>
            <pc:docMk/>
            <pc:sldMk cId="1752038369" sldId="272"/>
            <ac:graphicFrameMk id="4" creationId="{C1A9CCD3-C1B4-50AE-266F-AB02B1496B08}"/>
          </ac:graphicFrameMkLst>
        </pc:graphicFrameChg>
      </pc:sldChg>
      <pc:sldChg chg="addSp modSp mod">
        <pc:chgData name="Amy Wright" userId="4995fc89-a88d-48eb-95b2-e0c0088413b9" providerId="ADAL" clId="{8EABFF2A-93BC-4E8A-971B-E9F6718FCD30}" dt="2022-08-08T18:35:56.774" v="2319" actId="1076"/>
        <pc:sldMkLst>
          <pc:docMk/>
          <pc:sldMk cId="280258910" sldId="273"/>
        </pc:sldMkLst>
        <pc:spChg chg="mod">
          <ac:chgData name="Amy Wright" userId="4995fc89-a88d-48eb-95b2-e0c0088413b9" providerId="ADAL" clId="{8EABFF2A-93BC-4E8A-971B-E9F6718FCD30}" dt="2022-08-08T18:34:59.976" v="2310" actId="20577"/>
          <ac:spMkLst>
            <pc:docMk/>
            <pc:sldMk cId="280258910" sldId="273"/>
            <ac:spMk id="2" creationId="{9DF933BB-7EF4-40F9-9359-5FA25A49CF13}"/>
          </ac:spMkLst>
        </pc:spChg>
        <pc:spChg chg="add mod">
          <ac:chgData name="Amy Wright" userId="4995fc89-a88d-48eb-95b2-e0c0088413b9" providerId="ADAL" clId="{8EABFF2A-93BC-4E8A-971B-E9F6718FCD30}" dt="2022-08-08T18:33:29.127" v="2272" actId="1076"/>
          <ac:spMkLst>
            <pc:docMk/>
            <pc:sldMk cId="280258910" sldId="273"/>
            <ac:spMk id="4" creationId="{D5172F38-7433-C432-230A-C3F7B81B2CFE}"/>
          </ac:spMkLst>
        </pc:spChg>
        <pc:spChg chg="add mod">
          <ac:chgData name="Amy Wright" userId="4995fc89-a88d-48eb-95b2-e0c0088413b9" providerId="ADAL" clId="{8EABFF2A-93BC-4E8A-971B-E9F6718FCD30}" dt="2022-08-08T18:35:52.266" v="2318" actId="1076"/>
          <ac:spMkLst>
            <pc:docMk/>
            <pc:sldMk cId="280258910" sldId="273"/>
            <ac:spMk id="6" creationId="{3D4B1978-3F97-944D-BDB0-ABD88B9BB1A7}"/>
          </ac:spMkLst>
        </pc:spChg>
        <pc:graphicFrameChg chg="add mod modGraphic">
          <ac:chgData name="Amy Wright" userId="4995fc89-a88d-48eb-95b2-e0c0088413b9" providerId="ADAL" clId="{8EABFF2A-93BC-4E8A-971B-E9F6718FCD30}" dt="2022-08-08T18:35:56.774" v="2319" actId="1076"/>
          <ac:graphicFrameMkLst>
            <pc:docMk/>
            <pc:sldMk cId="280258910" sldId="273"/>
            <ac:graphicFrameMk id="7" creationId="{6F1382B9-FB80-3D81-1D51-C39094E33A22}"/>
          </ac:graphicFrameMkLst>
        </pc:graphicFrameChg>
      </pc:sldChg>
      <pc:sldChg chg="addSp modSp mod">
        <pc:chgData name="Amy Wright" userId="4995fc89-a88d-48eb-95b2-e0c0088413b9" providerId="ADAL" clId="{8EABFF2A-93BC-4E8A-971B-E9F6718FCD30}" dt="2022-08-08T18:36:39.268" v="2357" actId="20577"/>
        <pc:sldMkLst>
          <pc:docMk/>
          <pc:sldMk cId="1907621343" sldId="274"/>
        </pc:sldMkLst>
        <pc:spChg chg="mod">
          <ac:chgData name="Amy Wright" userId="4995fc89-a88d-48eb-95b2-e0c0088413b9" providerId="ADAL" clId="{8EABFF2A-93BC-4E8A-971B-E9F6718FCD30}" dt="2022-08-08T18:36:39.268" v="2357" actId="20577"/>
          <ac:spMkLst>
            <pc:docMk/>
            <pc:sldMk cId="1907621343" sldId="274"/>
            <ac:spMk id="2" creationId="{ECDFAF3C-457F-4C3E-8BD9-16021BDC4B36}"/>
          </ac:spMkLst>
        </pc:spChg>
        <pc:spChg chg="add mod">
          <ac:chgData name="Amy Wright" userId="4995fc89-a88d-48eb-95b2-e0c0088413b9" providerId="ADAL" clId="{8EABFF2A-93BC-4E8A-971B-E9F6718FCD30}" dt="2022-08-08T16:03:48.799" v="907" actId="403"/>
          <ac:spMkLst>
            <pc:docMk/>
            <pc:sldMk cId="1907621343" sldId="274"/>
            <ac:spMk id="4" creationId="{87C59A69-DD2C-97E6-02DC-21A43FA77550}"/>
          </ac:spMkLst>
        </pc:spChg>
      </pc:sldChg>
      <pc:sldChg chg="addSp delSp modSp mod">
        <pc:chgData name="Amy Wright" userId="4995fc89-a88d-48eb-95b2-e0c0088413b9" providerId="ADAL" clId="{8EABFF2A-93BC-4E8A-971B-E9F6718FCD30}" dt="2022-08-08T18:37:14.729" v="2358" actId="113"/>
        <pc:sldMkLst>
          <pc:docMk/>
          <pc:sldMk cId="2723433025" sldId="275"/>
        </pc:sldMkLst>
        <pc:spChg chg="mod">
          <ac:chgData name="Amy Wright" userId="4995fc89-a88d-48eb-95b2-e0c0088413b9" providerId="ADAL" clId="{8EABFF2A-93BC-4E8A-971B-E9F6718FCD30}" dt="2022-08-08T16:04:21.474" v="912" actId="14100"/>
          <ac:spMkLst>
            <pc:docMk/>
            <pc:sldMk cId="2723433025" sldId="275"/>
            <ac:spMk id="2" creationId="{30205090-A031-453C-A829-A37F3011731B}"/>
          </ac:spMkLst>
        </pc:spChg>
        <pc:spChg chg="add mod">
          <ac:chgData name="Amy Wright" userId="4995fc89-a88d-48eb-95b2-e0c0088413b9" providerId="ADAL" clId="{8EABFF2A-93BC-4E8A-971B-E9F6718FCD30}" dt="2022-08-08T18:37:14.729" v="2358" actId="113"/>
          <ac:spMkLst>
            <pc:docMk/>
            <pc:sldMk cId="2723433025" sldId="275"/>
            <ac:spMk id="4" creationId="{B85C353D-F9A4-B77E-52BD-5044AD345ECE}"/>
          </ac:spMkLst>
        </pc:spChg>
        <pc:picChg chg="add del">
          <ac:chgData name="Amy Wright" userId="4995fc89-a88d-48eb-95b2-e0c0088413b9" providerId="ADAL" clId="{8EABFF2A-93BC-4E8A-971B-E9F6718FCD30}" dt="2022-08-08T16:56:37.625" v="1820" actId="478"/>
          <ac:picMkLst>
            <pc:docMk/>
            <pc:sldMk cId="2723433025" sldId="275"/>
            <ac:picMk id="6" creationId="{75529079-9CB0-6E18-A7D7-AF7FC0819C08}"/>
          </ac:picMkLst>
        </pc:picChg>
        <pc:picChg chg="add mod">
          <ac:chgData name="Amy Wright" userId="4995fc89-a88d-48eb-95b2-e0c0088413b9" providerId="ADAL" clId="{8EABFF2A-93BC-4E8A-971B-E9F6718FCD30}" dt="2022-08-08T16:56:49.285" v="1825" actId="14100"/>
          <ac:picMkLst>
            <pc:docMk/>
            <pc:sldMk cId="2723433025" sldId="275"/>
            <ac:picMk id="8" creationId="{7EDC2EA6-A644-C2AD-281F-96B85673BE93}"/>
          </ac:picMkLst>
        </pc:picChg>
      </pc:sldChg>
      <pc:sldChg chg="addSp delSp modSp mod">
        <pc:chgData name="Amy Wright" userId="4995fc89-a88d-48eb-95b2-e0c0088413b9" providerId="ADAL" clId="{8EABFF2A-93BC-4E8A-971B-E9F6718FCD30}" dt="2022-08-08T16:53:59.876" v="1815" actId="14100"/>
        <pc:sldMkLst>
          <pc:docMk/>
          <pc:sldMk cId="1896700782" sldId="276"/>
        </pc:sldMkLst>
        <pc:spChg chg="mod">
          <ac:chgData name="Amy Wright" userId="4995fc89-a88d-48eb-95b2-e0c0088413b9" providerId="ADAL" clId="{8EABFF2A-93BC-4E8A-971B-E9F6718FCD30}" dt="2022-08-08T16:05:30.042" v="925" actId="20577"/>
          <ac:spMkLst>
            <pc:docMk/>
            <pc:sldMk cId="1896700782" sldId="276"/>
            <ac:spMk id="2" creationId="{72B3596A-4E22-4AE1-8181-00080632A602}"/>
          </ac:spMkLst>
        </pc:spChg>
        <pc:spChg chg="add mod">
          <ac:chgData name="Amy Wright" userId="4995fc89-a88d-48eb-95b2-e0c0088413b9" providerId="ADAL" clId="{8EABFF2A-93BC-4E8A-971B-E9F6718FCD30}" dt="2022-08-08T16:53:37.804" v="1814" actId="20577"/>
          <ac:spMkLst>
            <pc:docMk/>
            <pc:sldMk cId="1896700782" sldId="276"/>
            <ac:spMk id="3" creationId="{9482033E-E15A-3FAA-8FF8-33549A8155FB}"/>
          </ac:spMkLst>
        </pc:spChg>
        <pc:picChg chg="add del mod">
          <ac:chgData name="Amy Wright" userId="4995fc89-a88d-48eb-95b2-e0c0088413b9" providerId="ADAL" clId="{8EABFF2A-93BC-4E8A-971B-E9F6718FCD30}" dt="2022-08-08T16:49:25" v="1734" actId="478"/>
          <ac:picMkLst>
            <pc:docMk/>
            <pc:sldMk cId="1896700782" sldId="276"/>
            <ac:picMk id="5" creationId="{A8698134-F454-B49D-2206-DCD006E4FFF7}"/>
          </ac:picMkLst>
        </pc:picChg>
        <pc:picChg chg="add mod">
          <ac:chgData name="Amy Wright" userId="4995fc89-a88d-48eb-95b2-e0c0088413b9" providerId="ADAL" clId="{8EABFF2A-93BC-4E8A-971B-E9F6718FCD30}" dt="2022-08-08T16:50:33.227" v="1746" actId="1076"/>
          <ac:picMkLst>
            <pc:docMk/>
            <pc:sldMk cId="1896700782" sldId="276"/>
            <ac:picMk id="7" creationId="{AE9AC2F1-F804-2109-60A7-B4CA36E24D7F}"/>
          </ac:picMkLst>
        </pc:picChg>
        <pc:picChg chg="add mod">
          <ac:chgData name="Amy Wright" userId="4995fc89-a88d-48eb-95b2-e0c0088413b9" providerId="ADAL" clId="{8EABFF2A-93BC-4E8A-971B-E9F6718FCD30}" dt="2022-08-08T16:50:34.886" v="1747" actId="1076"/>
          <ac:picMkLst>
            <pc:docMk/>
            <pc:sldMk cId="1896700782" sldId="276"/>
            <ac:picMk id="9" creationId="{02C9E4AA-FE27-2FF9-3C97-7B87395E0E25}"/>
          </ac:picMkLst>
        </pc:picChg>
        <pc:picChg chg="add mod">
          <ac:chgData name="Amy Wright" userId="4995fc89-a88d-48eb-95b2-e0c0088413b9" providerId="ADAL" clId="{8EABFF2A-93BC-4E8A-971B-E9F6718FCD30}" dt="2022-08-08T16:53:59.876" v="1815" actId="14100"/>
          <ac:picMkLst>
            <pc:docMk/>
            <pc:sldMk cId="1896700782" sldId="276"/>
            <ac:picMk id="11" creationId="{0A9DD7F5-6F3C-0B7F-CEBC-72FD419AB235}"/>
          </ac:picMkLst>
        </pc:picChg>
      </pc:sldChg>
      <pc:sldChg chg="addSp delSp modSp mod">
        <pc:chgData name="Amy Wright" userId="4995fc89-a88d-48eb-95b2-e0c0088413b9" providerId="ADAL" clId="{8EABFF2A-93BC-4E8A-971B-E9F6718FCD30}" dt="2022-08-08T16:44:21.680" v="1722" actId="20577"/>
        <pc:sldMkLst>
          <pc:docMk/>
          <pc:sldMk cId="1079156585" sldId="277"/>
        </pc:sldMkLst>
        <pc:spChg chg="mod">
          <ac:chgData name="Amy Wright" userId="4995fc89-a88d-48eb-95b2-e0c0088413b9" providerId="ADAL" clId="{8EABFF2A-93BC-4E8A-971B-E9F6718FCD30}" dt="2022-08-08T16:06:53.983" v="954" actId="2711"/>
          <ac:spMkLst>
            <pc:docMk/>
            <pc:sldMk cId="1079156585" sldId="277"/>
            <ac:spMk id="2" creationId="{592D9D1A-A4A3-4D47-84F6-98A54ADE2734}"/>
          </ac:spMkLst>
        </pc:spChg>
        <pc:spChg chg="add mod">
          <ac:chgData name="Amy Wright" userId="4995fc89-a88d-48eb-95b2-e0c0088413b9" providerId="ADAL" clId="{8EABFF2A-93BC-4E8A-971B-E9F6718FCD30}" dt="2022-08-08T16:44:21.680" v="1722" actId="20577"/>
          <ac:spMkLst>
            <pc:docMk/>
            <pc:sldMk cId="1079156585" sldId="277"/>
            <ac:spMk id="4" creationId="{54C598AE-CD88-9B0C-7F7E-CA16C35FEE1E}"/>
          </ac:spMkLst>
        </pc:spChg>
        <pc:spChg chg="add mod">
          <ac:chgData name="Amy Wright" userId="4995fc89-a88d-48eb-95b2-e0c0088413b9" providerId="ADAL" clId="{8EABFF2A-93BC-4E8A-971B-E9F6718FCD30}" dt="2022-08-08T16:43:25.371" v="1719" actId="1076"/>
          <ac:spMkLst>
            <pc:docMk/>
            <pc:sldMk cId="1079156585" sldId="277"/>
            <ac:spMk id="9" creationId="{DB28BBD9-7F5F-364F-C8F5-9A3AD1839715}"/>
          </ac:spMkLst>
        </pc:spChg>
        <pc:spChg chg="add mod">
          <ac:chgData name="Amy Wright" userId="4995fc89-a88d-48eb-95b2-e0c0088413b9" providerId="ADAL" clId="{8EABFF2A-93BC-4E8A-971B-E9F6718FCD30}" dt="2022-08-08T16:43:09.901" v="1718" actId="122"/>
          <ac:spMkLst>
            <pc:docMk/>
            <pc:sldMk cId="1079156585" sldId="277"/>
            <ac:spMk id="11" creationId="{8F9FE9FC-D373-A678-CC36-72CD6EB02226}"/>
          </ac:spMkLst>
        </pc:spChg>
        <pc:graphicFrameChg chg="add del modGraphic">
          <ac:chgData name="Amy Wright" userId="4995fc89-a88d-48eb-95b2-e0c0088413b9" providerId="ADAL" clId="{8EABFF2A-93BC-4E8A-971B-E9F6718FCD30}" dt="2022-08-08T16:20:01.819" v="1323" actId="21"/>
          <ac:graphicFrameMkLst>
            <pc:docMk/>
            <pc:sldMk cId="1079156585" sldId="277"/>
            <ac:graphicFrameMk id="5" creationId="{CCE44729-B0F4-0B56-2BC7-CF17F4102E27}"/>
          </ac:graphicFrameMkLst>
        </pc:graphicFrameChg>
        <pc:picChg chg="add mod">
          <ac:chgData name="Amy Wright" userId="4995fc89-a88d-48eb-95b2-e0c0088413b9" providerId="ADAL" clId="{8EABFF2A-93BC-4E8A-971B-E9F6718FCD30}" dt="2022-08-08T16:41:09.195" v="1644" actId="1076"/>
          <ac:picMkLst>
            <pc:docMk/>
            <pc:sldMk cId="1079156585" sldId="277"/>
            <ac:picMk id="7" creationId="{04977B74-309F-23BE-6479-91E9113CA73F}"/>
          </ac:picMkLst>
        </pc:picChg>
      </pc:sldChg>
      <pc:sldChg chg="addSp delSp modSp mod ord modClrScheme chgLayout">
        <pc:chgData name="Amy Wright" userId="4995fc89-a88d-48eb-95b2-e0c0088413b9" providerId="ADAL" clId="{8EABFF2A-93BC-4E8A-971B-E9F6718FCD30}" dt="2022-08-08T19:03:40.802" v="2427" actId="1076"/>
        <pc:sldMkLst>
          <pc:docMk/>
          <pc:sldMk cId="2190012893" sldId="278"/>
        </pc:sldMkLst>
        <pc:spChg chg="mod">
          <ac:chgData name="Amy Wright" userId="4995fc89-a88d-48eb-95b2-e0c0088413b9" providerId="ADAL" clId="{8EABFF2A-93BC-4E8A-971B-E9F6718FCD30}" dt="2022-08-08T17:03:16.853" v="1875" actId="14100"/>
          <ac:spMkLst>
            <pc:docMk/>
            <pc:sldMk cId="2190012893" sldId="278"/>
            <ac:spMk id="2" creationId="{AE927A10-47B2-4F4F-8225-9A4D8A830FB9}"/>
          </ac:spMkLst>
        </pc:spChg>
        <pc:spChg chg="add mod">
          <ac:chgData name="Amy Wright" userId="4995fc89-a88d-48eb-95b2-e0c0088413b9" providerId="ADAL" clId="{8EABFF2A-93BC-4E8A-971B-E9F6718FCD30}" dt="2022-08-08T19:03:37.486" v="2426" actId="1076"/>
          <ac:spMkLst>
            <pc:docMk/>
            <pc:sldMk cId="2190012893" sldId="278"/>
            <ac:spMk id="4" creationId="{3CD99202-F08B-7845-D910-63194281F123}"/>
          </ac:spMkLst>
        </pc:spChg>
        <pc:spChg chg="add mod">
          <ac:chgData name="Amy Wright" userId="4995fc89-a88d-48eb-95b2-e0c0088413b9" providerId="ADAL" clId="{8EABFF2A-93BC-4E8A-971B-E9F6718FCD30}" dt="2022-08-08T19:02:45.089" v="2417" actId="1076"/>
          <ac:spMkLst>
            <pc:docMk/>
            <pc:sldMk cId="2190012893" sldId="278"/>
            <ac:spMk id="7" creationId="{D11073E0-64C0-FBBF-DAA3-CCE33501D34E}"/>
          </ac:spMkLst>
        </pc:spChg>
        <pc:spChg chg="add del mod ord">
          <ac:chgData name="Amy Wright" userId="4995fc89-a88d-48eb-95b2-e0c0088413b9" providerId="ADAL" clId="{8EABFF2A-93BC-4E8A-971B-E9F6718FCD30}" dt="2022-08-08T19:03:26.529" v="2422" actId="478"/>
          <ac:spMkLst>
            <pc:docMk/>
            <pc:sldMk cId="2190012893" sldId="278"/>
            <ac:spMk id="8" creationId="{15401374-D4DA-5439-80EB-CE5BD9E856C2}"/>
          </ac:spMkLst>
        </pc:spChg>
        <pc:spChg chg="add mod ord">
          <ac:chgData name="Amy Wright" userId="4995fc89-a88d-48eb-95b2-e0c0088413b9" providerId="ADAL" clId="{8EABFF2A-93BC-4E8A-971B-E9F6718FCD30}" dt="2022-08-08T19:03:40.802" v="2427" actId="1076"/>
          <ac:spMkLst>
            <pc:docMk/>
            <pc:sldMk cId="2190012893" sldId="278"/>
            <ac:spMk id="9" creationId="{C96EF3B8-D4A5-4348-B61A-68F4BA213940}"/>
          </ac:spMkLst>
        </pc:spChg>
        <pc:spChg chg="add del mod ord">
          <ac:chgData name="Amy Wright" userId="4995fc89-a88d-48eb-95b2-e0c0088413b9" providerId="ADAL" clId="{8EABFF2A-93BC-4E8A-971B-E9F6718FCD30}" dt="2022-08-08T19:03:27.795" v="2423" actId="478"/>
          <ac:spMkLst>
            <pc:docMk/>
            <pc:sldMk cId="2190012893" sldId="278"/>
            <ac:spMk id="10" creationId="{A042F930-E926-3042-65B1-21C7A356D96D}"/>
          </ac:spMkLst>
        </pc:spChg>
        <pc:picChg chg="add mod">
          <ac:chgData name="Amy Wright" userId="4995fc89-a88d-48eb-95b2-e0c0088413b9" providerId="ADAL" clId="{8EABFF2A-93BC-4E8A-971B-E9F6718FCD30}" dt="2022-08-08T19:02:10.655" v="2382" actId="1076"/>
          <ac:picMkLst>
            <pc:docMk/>
            <pc:sldMk cId="2190012893" sldId="278"/>
            <ac:picMk id="6" creationId="{791786B6-8FC3-4D10-C300-60C57E06129E}"/>
          </ac:picMkLst>
        </pc:picChg>
      </pc:sldChg>
      <pc:sldChg chg="addSp delSp modSp mod">
        <pc:chgData name="Amy Wright" userId="4995fc89-a88d-48eb-95b2-e0c0088413b9" providerId="ADAL" clId="{8EABFF2A-93BC-4E8A-971B-E9F6718FCD30}" dt="2022-08-08T18:37:55.735" v="2359" actId="20577"/>
        <pc:sldMkLst>
          <pc:docMk/>
          <pc:sldMk cId="439577405" sldId="279"/>
        </pc:sldMkLst>
        <pc:spChg chg="mod">
          <ac:chgData name="Amy Wright" userId="4995fc89-a88d-48eb-95b2-e0c0088413b9" providerId="ADAL" clId="{8EABFF2A-93BC-4E8A-971B-E9F6718FCD30}" dt="2022-08-08T16:18:03.656" v="1321" actId="14100"/>
          <ac:spMkLst>
            <pc:docMk/>
            <pc:sldMk cId="439577405" sldId="279"/>
            <ac:spMk id="2" creationId="{AEB47EA0-AEEA-41E4-AF42-606DE27133C2}"/>
          </ac:spMkLst>
        </pc:spChg>
        <pc:spChg chg="add mod">
          <ac:chgData name="Amy Wright" userId="4995fc89-a88d-48eb-95b2-e0c0088413b9" providerId="ADAL" clId="{8EABFF2A-93BC-4E8A-971B-E9F6718FCD30}" dt="2022-08-08T16:39:58.271" v="1637" actId="1076"/>
          <ac:spMkLst>
            <pc:docMk/>
            <pc:sldMk cId="439577405" sldId="279"/>
            <ac:spMk id="6" creationId="{712197C6-4BE6-0FB6-92B8-54ABF17AACFE}"/>
          </ac:spMkLst>
        </pc:spChg>
        <pc:spChg chg="add del mod">
          <ac:chgData name="Amy Wright" userId="4995fc89-a88d-48eb-95b2-e0c0088413b9" providerId="ADAL" clId="{8EABFF2A-93BC-4E8A-971B-E9F6718FCD30}" dt="2022-08-08T16:36:51.555" v="1536" actId="21"/>
          <ac:spMkLst>
            <pc:docMk/>
            <pc:sldMk cId="439577405" sldId="279"/>
            <ac:spMk id="8" creationId="{7804709D-BFC5-AF50-B663-94BA6375AFB7}"/>
          </ac:spMkLst>
        </pc:spChg>
        <pc:spChg chg="add mod">
          <ac:chgData name="Amy Wright" userId="4995fc89-a88d-48eb-95b2-e0c0088413b9" providerId="ADAL" clId="{8EABFF2A-93BC-4E8A-971B-E9F6718FCD30}" dt="2022-08-08T18:37:55.735" v="2359" actId="20577"/>
          <ac:spMkLst>
            <pc:docMk/>
            <pc:sldMk cId="439577405" sldId="279"/>
            <ac:spMk id="11" creationId="{91CCDB6F-499F-50EB-7BEA-583B324DB783}"/>
          </ac:spMkLst>
        </pc:spChg>
        <pc:graphicFrameChg chg="add del mod modGraphic">
          <ac:chgData name="Amy Wright" userId="4995fc89-a88d-48eb-95b2-e0c0088413b9" providerId="ADAL" clId="{8EABFF2A-93BC-4E8A-971B-E9F6718FCD30}" dt="2022-08-08T16:27:26.003" v="1369" actId="478"/>
          <ac:graphicFrameMkLst>
            <pc:docMk/>
            <pc:sldMk cId="439577405" sldId="279"/>
            <ac:graphicFrameMk id="3" creationId="{D8535623-AA69-EC4B-8F2A-BA39BE986FD7}"/>
          </ac:graphicFrameMkLst>
        </pc:graphicFrameChg>
        <pc:picChg chg="add mod">
          <ac:chgData name="Amy Wright" userId="4995fc89-a88d-48eb-95b2-e0c0088413b9" providerId="ADAL" clId="{8EABFF2A-93BC-4E8A-971B-E9F6718FCD30}" dt="2022-08-08T16:39:56.194" v="1636" actId="1076"/>
          <ac:picMkLst>
            <pc:docMk/>
            <pc:sldMk cId="439577405" sldId="279"/>
            <ac:picMk id="4" creationId="{F19E2CB6-BEB8-6D44-526C-73757767DC03}"/>
          </ac:picMkLst>
        </pc:picChg>
        <pc:picChg chg="add del mod">
          <ac:chgData name="Amy Wright" userId="4995fc89-a88d-48eb-95b2-e0c0088413b9" providerId="ADAL" clId="{8EABFF2A-93BC-4E8A-971B-E9F6718FCD30}" dt="2022-08-08T16:36:51.555" v="1536" actId="21"/>
          <ac:picMkLst>
            <pc:docMk/>
            <pc:sldMk cId="439577405" sldId="279"/>
            <ac:picMk id="10" creationId="{4B5C2A3C-545D-228F-5911-C8D782F95626}"/>
          </ac:picMkLst>
        </pc:picChg>
        <pc:picChg chg="add mod">
          <ac:chgData name="Amy Wright" userId="4995fc89-a88d-48eb-95b2-e0c0088413b9" providerId="ADAL" clId="{8EABFF2A-93BC-4E8A-971B-E9F6718FCD30}" dt="2022-08-08T16:40:04.760" v="1640" actId="1076"/>
          <ac:picMkLst>
            <pc:docMk/>
            <pc:sldMk cId="439577405" sldId="279"/>
            <ac:picMk id="12" creationId="{F68EC5DD-791E-B201-085A-924A65AE4B78}"/>
          </ac:picMkLst>
        </pc:picChg>
      </pc:sldChg>
      <pc:sldChg chg="addSp delSp modSp mod modNotesTx">
        <pc:chgData name="Amy Wright" userId="4995fc89-a88d-48eb-95b2-e0c0088413b9" providerId="ADAL" clId="{8EABFF2A-93BC-4E8A-971B-E9F6718FCD30}" dt="2022-08-08T16:17:26.871" v="1306" actId="403"/>
        <pc:sldMkLst>
          <pc:docMk/>
          <pc:sldMk cId="1557492069" sldId="280"/>
        </pc:sldMkLst>
        <pc:spChg chg="mod">
          <ac:chgData name="Amy Wright" userId="4995fc89-a88d-48eb-95b2-e0c0088413b9" providerId="ADAL" clId="{8EABFF2A-93BC-4E8A-971B-E9F6718FCD30}" dt="2022-08-08T16:08:07.988" v="972" actId="14100"/>
          <ac:spMkLst>
            <pc:docMk/>
            <pc:sldMk cId="1557492069" sldId="280"/>
            <ac:spMk id="2" creationId="{74C9D769-7090-41B7-9EA2-13682B63D7CA}"/>
          </ac:spMkLst>
        </pc:spChg>
        <pc:spChg chg="add mod">
          <ac:chgData name="Amy Wright" userId="4995fc89-a88d-48eb-95b2-e0c0088413b9" providerId="ADAL" clId="{8EABFF2A-93BC-4E8A-971B-E9F6718FCD30}" dt="2022-08-08T16:17:08.134" v="1302" actId="1076"/>
          <ac:spMkLst>
            <pc:docMk/>
            <pc:sldMk cId="1557492069" sldId="280"/>
            <ac:spMk id="6" creationId="{5B90832A-924E-2ECA-A691-4BE761490F83}"/>
          </ac:spMkLst>
        </pc:spChg>
        <pc:spChg chg="add mod">
          <ac:chgData name="Amy Wright" userId="4995fc89-a88d-48eb-95b2-e0c0088413b9" providerId="ADAL" clId="{8EABFF2A-93BC-4E8A-971B-E9F6718FCD30}" dt="2022-08-08T16:17:08.134" v="1302" actId="1076"/>
          <ac:spMkLst>
            <pc:docMk/>
            <pc:sldMk cId="1557492069" sldId="280"/>
            <ac:spMk id="7" creationId="{2422BD73-7BDD-2248-CB3D-53A671E97DFA}"/>
          </ac:spMkLst>
        </pc:spChg>
        <pc:graphicFrameChg chg="add del mod modGraphic">
          <ac:chgData name="Amy Wright" userId="4995fc89-a88d-48eb-95b2-e0c0088413b9" providerId="ADAL" clId="{8EABFF2A-93BC-4E8A-971B-E9F6718FCD30}" dt="2022-08-08T16:08:27.152" v="978" actId="478"/>
          <ac:graphicFrameMkLst>
            <pc:docMk/>
            <pc:sldMk cId="1557492069" sldId="280"/>
            <ac:graphicFrameMk id="3" creationId="{C1E8FE3F-1756-7500-4FB7-B243D5458E1F}"/>
          </ac:graphicFrameMkLst>
        </pc:graphicFrameChg>
        <pc:graphicFrameChg chg="add del mod modGraphic">
          <ac:chgData name="Amy Wright" userId="4995fc89-a88d-48eb-95b2-e0c0088413b9" providerId="ADAL" clId="{8EABFF2A-93BC-4E8A-971B-E9F6718FCD30}" dt="2022-08-08T16:09:17.152" v="986" actId="478"/>
          <ac:graphicFrameMkLst>
            <pc:docMk/>
            <pc:sldMk cId="1557492069" sldId="280"/>
            <ac:graphicFrameMk id="4" creationId="{42B9E7E3-1671-C71B-C902-6E126B0CE5F0}"/>
          </ac:graphicFrameMkLst>
        </pc:graphicFrameChg>
        <pc:graphicFrameChg chg="add mod modGraphic">
          <ac:chgData name="Amy Wright" userId="4995fc89-a88d-48eb-95b2-e0c0088413b9" providerId="ADAL" clId="{8EABFF2A-93BC-4E8A-971B-E9F6718FCD30}" dt="2022-08-08T16:17:26.871" v="1306" actId="403"/>
          <ac:graphicFrameMkLst>
            <pc:docMk/>
            <pc:sldMk cId="1557492069" sldId="280"/>
            <ac:graphicFrameMk id="5" creationId="{A233FB5E-6886-B59E-312C-140B1DA761C3}"/>
          </ac:graphicFrameMkLst>
        </pc:graphicFrameChg>
      </pc:sldChg>
      <pc:sldChg chg="del">
        <pc:chgData name="Amy Wright" userId="4995fc89-a88d-48eb-95b2-e0c0088413b9" providerId="ADAL" clId="{8EABFF2A-93BC-4E8A-971B-E9F6718FCD30}" dt="2022-08-08T19:01:14.390" v="2379" actId="47"/>
        <pc:sldMkLst>
          <pc:docMk/>
          <pc:sldMk cId="3432830443" sldId="282"/>
        </pc:sldMkLst>
      </pc:sldChg>
      <pc:sldChg chg="del">
        <pc:chgData name="Amy Wright" userId="4995fc89-a88d-48eb-95b2-e0c0088413b9" providerId="ADAL" clId="{8EABFF2A-93BC-4E8A-971B-E9F6718FCD30}" dt="2022-08-08T19:01:11.456" v="2377" actId="47"/>
        <pc:sldMkLst>
          <pc:docMk/>
          <pc:sldMk cId="2380141268" sldId="283"/>
        </pc:sldMkLst>
      </pc:sldChg>
      <pc:sldChg chg="del">
        <pc:chgData name="Amy Wright" userId="4995fc89-a88d-48eb-95b2-e0c0088413b9" providerId="ADAL" clId="{8EABFF2A-93BC-4E8A-971B-E9F6718FCD30}" dt="2022-08-08T19:01:10.439" v="2376" actId="47"/>
        <pc:sldMkLst>
          <pc:docMk/>
          <pc:sldMk cId="1159379" sldId="284"/>
        </pc:sldMkLst>
      </pc:sldChg>
      <pc:sldChg chg="addSp delSp modSp mod">
        <pc:chgData name="Amy Wright" userId="4995fc89-a88d-48eb-95b2-e0c0088413b9" providerId="ADAL" clId="{8EABFF2A-93BC-4E8A-971B-E9F6718FCD30}" dt="2022-08-08T18:38:22.281" v="2362" actId="113"/>
        <pc:sldMkLst>
          <pc:docMk/>
          <pc:sldMk cId="315470648" sldId="285"/>
        </pc:sldMkLst>
        <pc:spChg chg="mod">
          <ac:chgData name="Amy Wright" userId="4995fc89-a88d-48eb-95b2-e0c0088413b9" providerId="ADAL" clId="{8EABFF2A-93BC-4E8A-971B-E9F6718FCD30}" dt="2022-08-08T17:03:45.369" v="1901" actId="14100"/>
          <ac:spMkLst>
            <pc:docMk/>
            <pc:sldMk cId="315470648" sldId="285"/>
            <ac:spMk id="2" creationId="{5495D17F-6967-4FEB-A51C-79BDA54E1783}"/>
          </ac:spMkLst>
        </pc:spChg>
        <pc:spChg chg="add mod">
          <ac:chgData name="Amy Wright" userId="4995fc89-a88d-48eb-95b2-e0c0088413b9" providerId="ADAL" clId="{8EABFF2A-93BC-4E8A-971B-E9F6718FCD30}" dt="2022-08-08T17:07:18.648" v="2031" actId="20577"/>
          <ac:spMkLst>
            <pc:docMk/>
            <pc:sldMk cId="315470648" sldId="285"/>
            <ac:spMk id="4" creationId="{74913F24-16DE-1857-1FD0-EEB93439BA69}"/>
          </ac:spMkLst>
        </pc:spChg>
        <pc:spChg chg="add del">
          <ac:chgData name="Amy Wright" userId="4995fc89-a88d-48eb-95b2-e0c0088413b9" providerId="ADAL" clId="{8EABFF2A-93BC-4E8A-971B-E9F6718FCD30}" dt="2022-08-08T17:10:11.611" v="2050" actId="22"/>
          <ac:spMkLst>
            <pc:docMk/>
            <pc:sldMk cId="315470648" sldId="285"/>
            <ac:spMk id="12" creationId="{9CD051F0-08E8-C5DC-0542-0FB4F7A8E3A5}"/>
          </ac:spMkLst>
        </pc:spChg>
        <pc:spChg chg="add mod">
          <ac:chgData name="Amy Wright" userId="4995fc89-a88d-48eb-95b2-e0c0088413b9" providerId="ADAL" clId="{8EABFF2A-93BC-4E8A-971B-E9F6718FCD30}" dt="2022-08-08T18:38:22.281" v="2362" actId="113"/>
          <ac:spMkLst>
            <pc:docMk/>
            <pc:sldMk cId="315470648" sldId="285"/>
            <ac:spMk id="13" creationId="{09B7E76D-9C88-4009-5C21-73CD1D93F9A4}"/>
          </ac:spMkLst>
        </pc:spChg>
        <pc:picChg chg="add del mod">
          <ac:chgData name="Amy Wright" userId="4995fc89-a88d-48eb-95b2-e0c0088413b9" providerId="ADAL" clId="{8EABFF2A-93BC-4E8A-971B-E9F6718FCD30}" dt="2022-08-08T17:07:33.941" v="2032" actId="478"/>
          <ac:picMkLst>
            <pc:docMk/>
            <pc:sldMk cId="315470648" sldId="285"/>
            <ac:picMk id="6" creationId="{14C27BBB-73C8-CFD0-BACC-14B6E20CEB7A}"/>
          </ac:picMkLst>
        </pc:picChg>
        <pc:picChg chg="add mod modCrop">
          <ac:chgData name="Amy Wright" userId="4995fc89-a88d-48eb-95b2-e0c0088413b9" providerId="ADAL" clId="{8EABFF2A-93BC-4E8A-971B-E9F6718FCD30}" dt="2022-08-08T17:11:34.724" v="2106" actId="1076"/>
          <ac:picMkLst>
            <pc:docMk/>
            <pc:sldMk cId="315470648" sldId="285"/>
            <ac:picMk id="8" creationId="{C3CE3578-59E6-F319-A0A7-D864559568CF}"/>
          </ac:picMkLst>
        </pc:picChg>
        <pc:picChg chg="add del mod">
          <ac:chgData name="Amy Wright" userId="4995fc89-a88d-48eb-95b2-e0c0088413b9" providerId="ADAL" clId="{8EABFF2A-93BC-4E8A-971B-E9F6718FCD30}" dt="2022-08-08T17:08:32.021" v="2041" actId="478"/>
          <ac:picMkLst>
            <pc:docMk/>
            <pc:sldMk cId="315470648" sldId="285"/>
            <ac:picMk id="10" creationId="{203B0ECB-F2F2-AFB0-FDCD-347F3148833C}"/>
          </ac:picMkLst>
        </pc:picChg>
      </pc:sldChg>
      <pc:sldChg chg="addSp delSp modSp mod">
        <pc:chgData name="Amy Wright" userId="4995fc89-a88d-48eb-95b2-e0c0088413b9" providerId="ADAL" clId="{8EABFF2A-93BC-4E8A-971B-E9F6718FCD30}" dt="2022-08-08T17:17:48.683" v="2138" actId="1076"/>
        <pc:sldMkLst>
          <pc:docMk/>
          <pc:sldMk cId="3209412013" sldId="287"/>
        </pc:sldMkLst>
        <pc:spChg chg="add mod">
          <ac:chgData name="Amy Wright" userId="4995fc89-a88d-48eb-95b2-e0c0088413b9" providerId="ADAL" clId="{8EABFF2A-93BC-4E8A-971B-E9F6718FCD30}" dt="2022-08-08T17:15:52.489" v="2132" actId="1076"/>
          <ac:spMkLst>
            <pc:docMk/>
            <pc:sldMk cId="3209412013" sldId="287"/>
            <ac:spMk id="3" creationId="{42B717DD-07CB-EA74-7E37-E66E3B259D67}"/>
          </ac:spMkLst>
        </pc:spChg>
        <pc:spChg chg="del">
          <ac:chgData name="Amy Wright" userId="4995fc89-a88d-48eb-95b2-e0c0088413b9" providerId="ADAL" clId="{8EABFF2A-93BC-4E8A-971B-E9F6718FCD30}" dt="2022-08-08T15:39:50.518" v="97" actId="478"/>
          <ac:spMkLst>
            <pc:docMk/>
            <pc:sldMk cId="3209412013" sldId="287"/>
            <ac:spMk id="4" creationId="{00000000-0000-0000-0000-000000000000}"/>
          </ac:spMkLst>
        </pc:spChg>
        <pc:spChg chg="mod">
          <ac:chgData name="Amy Wright" userId="4995fc89-a88d-48eb-95b2-e0c0088413b9" providerId="ADAL" clId="{8EABFF2A-93BC-4E8A-971B-E9F6718FCD30}" dt="2022-08-08T15:38:25.618" v="64" actId="207"/>
          <ac:spMkLst>
            <pc:docMk/>
            <pc:sldMk cId="3209412013" sldId="287"/>
            <ac:spMk id="5" creationId="{6764A149-0E92-4F65-AA12-B118E29E6282}"/>
          </ac:spMkLst>
        </pc:spChg>
        <pc:spChg chg="add mod">
          <ac:chgData name="Amy Wright" userId="4995fc89-a88d-48eb-95b2-e0c0088413b9" providerId="ADAL" clId="{8EABFF2A-93BC-4E8A-971B-E9F6718FCD30}" dt="2022-08-08T15:40:00.683" v="100" actId="403"/>
          <ac:spMkLst>
            <pc:docMk/>
            <pc:sldMk cId="3209412013" sldId="287"/>
            <ac:spMk id="7" creationId="{0AE294AB-0857-1570-C076-A11F5D8C5ECF}"/>
          </ac:spMkLst>
        </pc:spChg>
        <pc:picChg chg="add del mod">
          <ac:chgData name="Amy Wright" userId="4995fc89-a88d-48eb-95b2-e0c0088413b9" providerId="ADAL" clId="{8EABFF2A-93BC-4E8A-971B-E9F6718FCD30}" dt="2022-08-08T17:15:56.615" v="2133" actId="478"/>
          <ac:picMkLst>
            <pc:docMk/>
            <pc:sldMk cId="3209412013" sldId="287"/>
            <ac:picMk id="9" creationId="{9BA87440-3BBD-96AE-6A43-4050DDD6F141}"/>
          </ac:picMkLst>
        </pc:picChg>
        <pc:picChg chg="add mod">
          <ac:chgData name="Amy Wright" userId="4995fc89-a88d-48eb-95b2-e0c0088413b9" providerId="ADAL" clId="{8EABFF2A-93BC-4E8A-971B-E9F6718FCD30}" dt="2022-08-08T17:17:48.683" v="2138" actId="1076"/>
          <ac:picMkLst>
            <pc:docMk/>
            <pc:sldMk cId="3209412013" sldId="287"/>
            <ac:picMk id="10" creationId="{0563FCEA-66A0-A6DE-4054-5D8149AD8DA7}"/>
          </ac:picMkLst>
        </pc:picChg>
      </pc:sldChg>
      <pc:sldChg chg="del">
        <pc:chgData name="Amy Wright" userId="4995fc89-a88d-48eb-95b2-e0c0088413b9" providerId="ADAL" clId="{8EABFF2A-93BC-4E8A-971B-E9F6718FCD30}" dt="2022-08-08T19:01:13.131" v="2378" actId="47"/>
        <pc:sldMkLst>
          <pc:docMk/>
          <pc:sldMk cId="782963819" sldId="288"/>
        </pc:sldMkLst>
      </pc:sldChg>
      <pc:sldChg chg="del">
        <pc:chgData name="Amy Wright" userId="4995fc89-a88d-48eb-95b2-e0c0088413b9" providerId="ADAL" clId="{8EABFF2A-93BC-4E8A-971B-E9F6718FCD30}" dt="2022-08-08T19:01:08.803" v="2375" actId="47"/>
        <pc:sldMkLst>
          <pc:docMk/>
          <pc:sldMk cId="3549993075" sldId="289"/>
        </pc:sldMkLst>
      </pc:sldChg>
      <pc:sldChg chg="del">
        <pc:chgData name="Amy Wright" userId="4995fc89-a88d-48eb-95b2-e0c0088413b9" providerId="ADAL" clId="{8EABFF2A-93BC-4E8A-971B-E9F6718FCD30}" dt="2022-08-08T19:01:07.917" v="2374" actId="47"/>
        <pc:sldMkLst>
          <pc:docMk/>
          <pc:sldMk cId="976610136" sldId="290"/>
        </pc:sldMkLst>
      </pc:sldChg>
    </pc:docChg>
  </pc:docChgLst>
  <pc:docChgLst>
    <pc:chgData name="Ramon Manzo" userId="S::ramon.manzo@barrow.k12.ga.us::91369ae9-57f2-4b1e-92fc-b72ef9868911" providerId="AD" clId="Web-{1EDDB05F-4969-40B4-8B2C-77EEDB89EC1D}"/>
    <pc:docChg chg="modSld">
      <pc:chgData name="Ramon Manzo" userId="S::ramon.manzo@barrow.k12.ga.us::91369ae9-57f2-4b1e-92fc-b72ef9868911" providerId="AD" clId="Web-{1EDDB05F-4969-40B4-8B2C-77EEDB89EC1D}" dt="2022-08-08T21:07:28.442" v="3774" actId="1076"/>
      <pc:docMkLst>
        <pc:docMk/>
      </pc:docMkLst>
      <pc:sldChg chg="modSp">
        <pc:chgData name="Ramon Manzo" userId="S::ramon.manzo@barrow.k12.ga.us::91369ae9-57f2-4b1e-92fc-b72ef9868911" providerId="AD" clId="Web-{1EDDB05F-4969-40B4-8B2C-77EEDB89EC1D}" dt="2022-08-08T19:52:17.160" v="412" actId="20577"/>
        <pc:sldMkLst>
          <pc:docMk/>
          <pc:sldMk cId="2380158438" sldId="270"/>
        </pc:sldMkLst>
        <pc:spChg chg="mod">
          <ac:chgData name="Ramon Manzo" userId="S::ramon.manzo@barrow.k12.ga.us::91369ae9-57f2-4b1e-92fc-b72ef9868911" providerId="AD" clId="Web-{1EDDB05F-4969-40B4-8B2C-77EEDB89EC1D}" dt="2022-08-08T19:52:17.160" v="412" actId="20577"/>
          <ac:spMkLst>
            <pc:docMk/>
            <pc:sldMk cId="2380158438" sldId="270"/>
            <ac:spMk id="3" creationId="{8CE53B75-A389-AD01-7DE5-BDDE1A20C435}"/>
          </ac:spMkLst>
        </pc:spChg>
      </pc:sldChg>
      <pc:sldChg chg="modSp">
        <pc:chgData name="Ramon Manzo" userId="S::ramon.manzo@barrow.k12.ga.us::91369ae9-57f2-4b1e-92fc-b72ef9868911" providerId="AD" clId="Web-{1EDDB05F-4969-40B4-8B2C-77EEDB89EC1D}" dt="2022-08-08T19:51:35.768" v="403" actId="20577"/>
        <pc:sldMkLst>
          <pc:docMk/>
          <pc:sldMk cId="2702074193" sldId="271"/>
        </pc:sldMkLst>
        <pc:spChg chg="mod">
          <ac:chgData name="Ramon Manzo" userId="S::ramon.manzo@barrow.k12.ga.us::91369ae9-57f2-4b1e-92fc-b72ef9868911" providerId="AD" clId="Web-{1EDDB05F-4969-40B4-8B2C-77EEDB89EC1D}" dt="2022-08-08T19:51:35.768" v="403" actId="20577"/>
          <ac:spMkLst>
            <pc:docMk/>
            <pc:sldMk cId="2702074193" sldId="271"/>
            <ac:spMk id="3" creationId="{D9445521-C276-16F3-037C-6595CA1360C2}"/>
          </ac:spMkLst>
        </pc:spChg>
        <pc:spChg chg="mod">
          <ac:chgData name="Ramon Manzo" userId="S::ramon.manzo@barrow.k12.ga.us::91369ae9-57f2-4b1e-92fc-b72ef9868911" providerId="AD" clId="Web-{1EDDB05F-4969-40B4-8B2C-77EEDB89EC1D}" dt="2022-08-08T19:47:00.259" v="74" actId="20577"/>
          <ac:spMkLst>
            <pc:docMk/>
            <pc:sldMk cId="2702074193" sldId="271"/>
            <ac:spMk id="4" creationId="{16FB8DCB-BC13-4EA3-B4C6-49B50A01332A}"/>
          </ac:spMkLst>
        </pc:spChg>
      </pc:sldChg>
      <pc:sldChg chg="modSp">
        <pc:chgData name="Ramon Manzo" userId="S::ramon.manzo@barrow.k12.ga.us::91369ae9-57f2-4b1e-92fc-b72ef9868911" providerId="AD" clId="Web-{1EDDB05F-4969-40B4-8B2C-77EEDB89EC1D}" dt="2022-08-08T20:00:53.913" v="701" actId="20577"/>
        <pc:sldMkLst>
          <pc:docMk/>
          <pc:sldMk cId="280258910" sldId="273"/>
        </pc:sldMkLst>
        <pc:spChg chg="mod">
          <ac:chgData name="Ramon Manzo" userId="S::ramon.manzo@barrow.k12.ga.us::91369ae9-57f2-4b1e-92fc-b72ef9868911" providerId="AD" clId="Web-{1EDDB05F-4969-40B4-8B2C-77EEDB89EC1D}" dt="2022-08-08T19:54:06.320" v="498" actId="20577"/>
          <ac:spMkLst>
            <pc:docMk/>
            <pc:sldMk cId="280258910" sldId="273"/>
            <ac:spMk id="2" creationId="{9DF933BB-7EF4-40F9-9359-5FA25A49CF13}"/>
          </ac:spMkLst>
        </pc:spChg>
        <pc:spChg chg="mod">
          <ac:chgData name="Ramon Manzo" userId="S::ramon.manzo@barrow.k12.ga.us::91369ae9-57f2-4b1e-92fc-b72ef9868911" providerId="AD" clId="Web-{1EDDB05F-4969-40B4-8B2C-77EEDB89EC1D}" dt="2022-08-08T19:54:24.712" v="515" actId="20577"/>
          <ac:spMkLst>
            <pc:docMk/>
            <pc:sldMk cId="280258910" sldId="273"/>
            <ac:spMk id="4" creationId="{D5172F38-7433-C432-230A-C3F7B81B2CFE}"/>
          </ac:spMkLst>
        </pc:spChg>
        <pc:spChg chg="mod">
          <ac:chgData name="Ramon Manzo" userId="S::ramon.manzo@barrow.k12.ga.us::91369ae9-57f2-4b1e-92fc-b72ef9868911" providerId="AD" clId="Web-{1EDDB05F-4969-40B4-8B2C-77EEDB89EC1D}" dt="2022-08-08T20:00:53.913" v="701" actId="20577"/>
          <ac:spMkLst>
            <pc:docMk/>
            <pc:sldMk cId="280258910" sldId="273"/>
            <ac:spMk id="6" creationId="{3D4B1978-3F97-944D-BDB0-ABD88B9BB1A7}"/>
          </ac:spMkLst>
        </pc:spChg>
      </pc:sldChg>
      <pc:sldChg chg="modSp">
        <pc:chgData name="Ramon Manzo" userId="S::ramon.manzo@barrow.k12.ga.us::91369ae9-57f2-4b1e-92fc-b72ef9868911" providerId="AD" clId="Web-{1EDDB05F-4969-40B4-8B2C-77EEDB89EC1D}" dt="2022-08-08T20:11:41.747" v="1377" actId="20577"/>
        <pc:sldMkLst>
          <pc:docMk/>
          <pc:sldMk cId="1907621343" sldId="274"/>
        </pc:sldMkLst>
        <pc:spChg chg="mod">
          <ac:chgData name="Ramon Manzo" userId="S::ramon.manzo@barrow.k12.ga.us::91369ae9-57f2-4b1e-92fc-b72ef9868911" providerId="AD" clId="Web-{1EDDB05F-4969-40B4-8B2C-77EEDB89EC1D}" dt="2022-08-08T20:03:06.964" v="737" actId="20577"/>
          <ac:spMkLst>
            <pc:docMk/>
            <pc:sldMk cId="1907621343" sldId="274"/>
            <ac:spMk id="2" creationId="{ECDFAF3C-457F-4C3E-8BD9-16021BDC4B36}"/>
          </ac:spMkLst>
        </pc:spChg>
        <pc:spChg chg="mod">
          <ac:chgData name="Ramon Manzo" userId="S::ramon.manzo@barrow.k12.ga.us::91369ae9-57f2-4b1e-92fc-b72ef9868911" providerId="AD" clId="Web-{1EDDB05F-4969-40B4-8B2C-77EEDB89EC1D}" dt="2022-08-08T20:11:41.747" v="1377" actId="20577"/>
          <ac:spMkLst>
            <pc:docMk/>
            <pc:sldMk cId="1907621343" sldId="274"/>
            <ac:spMk id="4" creationId="{87C59A69-DD2C-97E6-02DC-21A43FA77550}"/>
          </ac:spMkLst>
        </pc:spChg>
      </pc:sldChg>
      <pc:sldChg chg="modSp">
        <pc:chgData name="Ramon Manzo" userId="S::ramon.manzo@barrow.k12.ga.us::91369ae9-57f2-4b1e-92fc-b72ef9868911" providerId="AD" clId="Web-{1EDDB05F-4969-40B4-8B2C-77EEDB89EC1D}" dt="2022-08-08T20:42:31.483" v="2205" actId="20577"/>
        <pc:sldMkLst>
          <pc:docMk/>
          <pc:sldMk cId="2723433025" sldId="275"/>
        </pc:sldMkLst>
        <pc:spChg chg="mod">
          <ac:chgData name="Ramon Manzo" userId="S::ramon.manzo@barrow.k12.ga.us::91369ae9-57f2-4b1e-92fc-b72ef9868911" providerId="AD" clId="Web-{1EDDB05F-4969-40B4-8B2C-77EEDB89EC1D}" dt="2022-08-08T20:12:52.312" v="1393" actId="20577"/>
          <ac:spMkLst>
            <pc:docMk/>
            <pc:sldMk cId="2723433025" sldId="275"/>
            <ac:spMk id="2" creationId="{30205090-A031-453C-A829-A37F3011731B}"/>
          </ac:spMkLst>
        </pc:spChg>
        <pc:spChg chg="mod">
          <ac:chgData name="Ramon Manzo" userId="S::ramon.manzo@barrow.k12.ga.us::91369ae9-57f2-4b1e-92fc-b72ef9868911" providerId="AD" clId="Web-{1EDDB05F-4969-40B4-8B2C-77EEDB89EC1D}" dt="2022-08-08T20:42:31.483" v="2205" actId="20577"/>
          <ac:spMkLst>
            <pc:docMk/>
            <pc:sldMk cId="2723433025" sldId="275"/>
            <ac:spMk id="4" creationId="{B85C353D-F9A4-B77E-52BD-5044AD345ECE}"/>
          </ac:spMkLst>
        </pc:spChg>
      </pc:sldChg>
      <pc:sldChg chg="modSp">
        <pc:chgData name="Ramon Manzo" userId="S::ramon.manzo@barrow.k12.ga.us::91369ae9-57f2-4b1e-92fc-b72ef9868911" providerId="AD" clId="Web-{1EDDB05F-4969-40B4-8B2C-77EEDB89EC1D}" dt="2022-08-08T20:51:39.909" v="2732" actId="20577"/>
        <pc:sldMkLst>
          <pc:docMk/>
          <pc:sldMk cId="1896700782" sldId="276"/>
        </pc:sldMkLst>
        <pc:spChg chg="mod">
          <ac:chgData name="Ramon Manzo" userId="S::ramon.manzo@barrow.k12.ga.us::91369ae9-57f2-4b1e-92fc-b72ef9868911" providerId="AD" clId="Web-{1EDDB05F-4969-40B4-8B2C-77EEDB89EC1D}" dt="2022-08-08T20:43:10.750" v="2229" actId="20577"/>
          <ac:spMkLst>
            <pc:docMk/>
            <pc:sldMk cId="1896700782" sldId="276"/>
            <ac:spMk id="2" creationId="{72B3596A-4E22-4AE1-8181-00080632A602}"/>
          </ac:spMkLst>
        </pc:spChg>
        <pc:spChg chg="mod">
          <ac:chgData name="Ramon Manzo" userId="S::ramon.manzo@barrow.k12.ga.us::91369ae9-57f2-4b1e-92fc-b72ef9868911" providerId="AD" clId="Web-{1EDDB05F-4969-40B4-8B2C-77EEDB89EC1D}" dt="2022-08-08T20:51:39.909" v="2732" actId="20577"/>
          <ac:spMkLst>
            <pc:docMk/>
            <pc:sldMk cId="1896700782" sldId="276"/>
            <ac:spMk id="3" creationId="{9482033E-E15A-3FAA-8FF8-33549A8155FB}"/>
          </ac:spMkLst>
        </pc:spChg>
        <pc:picChg chg="mod">
          <ac:chgData name="Ramon Manzo" userId="S::ramon.manzo@barrow.k12.ga.us::91369ae9-57f2-4b1e-92fc-b72ef9868911" providerId="AD" clId="Web-{1EDDB05F-4969-40B4-8B2C-77EEDB89EC1D}" dt="2022-08-08T20:51:25.236" v="2729" actId="14100"/>
          <ac:picMkLst>
            <pc:docMk/>
            <pc:sldMk cId="1896700782" sldId="276"/>
            <ac:picMk id="11" creationId="{0A9DD7F5-6F3C-0B7F-CEBC-72FD419AB235}"/>
          </ac:picMkLst>
        </pc:picChg>
      </pc:sldChg>
      <pc:sldChg chg="modSp">
        <pc:chgData name="Ramon Manzo" userId="S::ramon.manzo@barrow.k12.ga.us::91369ae9-57f2-4b1e-92fc-b72ef9868911" providerId="AD" clId="Web-{1EDDB05F-4969-40B4-8B2C-77EEDB89EC1D}" dt="2022-08-08T21:00:04.504" v="3306" actId="20577"/>
        <pc:sldMkLst>
          <pc:docMk/>
          <pc:sldMk cId="1079156585" sldId="277"/>
        </pc:sldMkLst>
        <pc:spChg chg="mod">
          <ac:chgData name="Ramon Manzo" userId="S::ramon.manzo@barrow.k12.ga.us::91369ae9-57f2-4b1e-92fc-b72ef9868911" providerId="AD" clId="Web-{1EDDB05F-4969-40B4-8B2C-77EEDB89EC1D}" dt="2022-08-08T21:00:04.504" v="3306" actId="20577"/>
          <ac:spMkLst>
            <pc:docMk/>
            <pc:sldMk cId="1079156585" sldId="277"/>
            <ac:spMk id="2" creationId="{592D9D1A-A4A3-4D47-84F6-98A54ADE2734}"/>
          </ac:spMkLst>
        </pc:spChg>
        <pc:spChg chg="mod">
          <ac:chgData name="Ramon Manzo" userId="S::ramon.manzo@barrow.k12.ga.us::91369ae9-57f2-4b1e-92fc-b72ef9868911" providerId="AD" clId="Web-{1EDDB05F-4969-40B4-8B2C-77EEDB89EC1D}" dt="2022-08-08T20:59:57.457" v="3304" actId="20577"/>
          <ac:spMkLst>
            <pc:docMk/>
            <pc:sldMk cId="1079156585" sldId="277"/>
            <ac:spMk id="4" creationId="{54C598AE-CD88-9B0C-7F7E-CA16C35FEE1E}"/>
          </ac:spMkLst>
        </pc:spChg>
        <pc:spChg chg="mod">
          <ac:chgData name="Ramon Manzo" userId="S::ramon.manzo@barrow.k12.ga.us::91369ae9-57f2-4b1e-92fc-b72ef9868911" providerId="AD" clId="Web-{1EDDB05F-4969-40B4-8B2C-77EEDB89EC1D}" dt="2022-08-08T20:59:10.706" v="3291" actId="1076"/>
          <ac:spMkLst>
            <pc:docMk/>
            <pc:sldMk cId="1079156585" sldId="277"/>
            <ac:spMk id="9" creationId="{DB28BBD9-7F5F-364F-C8F5-9A3AD1839715}"/>
          </ac:spMkLst>
        </pc:spChg>
        <pc:spChg chg="mod">
          <ac:chgData name="Ramon Manzo" userId="S::ramon.manzo@barrow.k12.ga.us::91369ae9-57f2-4b1e-92fc-b72ef9868911" providerId="AD" clId="Web-{1EDDB05F-4969-40B4-8B2C-77EEDB89EC1D}" dt="2022-08-08T20:59:37.816" v="3297" actId="20577"/>
          <ac:spMkLst>
            <pc:docMk/>
            <pc:sldMk cId="1079156585" sldId="277"/>
            <ac:spMk id="11" creationId="{8F9FE9FC-D373-A678-CC36-72CD6EB02226}"/>
          </ac:spMkLst>
        </pc:spChg>
        <pc:picChg chg="mod">
          <ac:chgData name="Ramon Manzo" userId="S::ramon.manzo@barrow.k12.ga.us::91369ae9-57f2-4b1e-92fc-b72ef9868911" providerId="AD" clId="Web-{1EDDB05F-4969-40B4-8B2C-77EEDB89EC1D}" dt="2022-08-08T20:59:14.471" v="3292" actId="1076"/>
          <ac:picMkLst>
            <pc:docMk/>
            <pc:sldMk cId="1079156585" sldId="277"/>
            <ac:picMk id="7" creationId="{04977B74-309F-23BE-6479-91E9113CA73F}"/>
          </ac:picMkLst>
        </pc:picChg>
      </pc:sldChg>
      <pc:sldChg chg="modSp">
        <pc:chgData name="Ramon Manzo" userId="S::ramon.manzo@barrow.k12.ga.us::91369ae9-57f2-4b1e-92fc-b72ef9868911" providerId="AD" clId="Web-{1EDDB05F-4969-40B4-8B2C-77EEDB89EC1D}" dt="2022-08-08T20:14:55.723" v="1464" actId="20577"/>
        <pc:sldMkLst>
          <pc:docMk/>
          <pc:sldMk cId="2190012893" sldId="278"/>
        </pc:sldMkLst>
        <pc:spChg chg="mod">
          <ac:chgData name="Ramon Manzo" userId="S::ramon.manzo@barrow.k12.ga.us::91369ae9-57f2-4b1e-92fc-b72ef9868911" providerId="AD" clId="Web-{1EDDB05F-4969-40B4-8B2C-77EEDB89EC1D}" dt="2022-08-08T20:14:44.863" v="1462" actId="20577"/>
          <ac:spMkLst>
            <pc:docMk/>
            <pc:sldMk cId="2190012893" sldId="278"/>
            <ac:spMk id="2" creationId="{AE927A10-47B2-4F4F-8225-9A4D8A830FB9}"/>
          </ac:spMkLst>
        </pc:spChg>
        <pc:spChg chg="mod">
          <ac:chgData name="Ramon Manzo" userId="S::ramon.manzo@barrow.k12.ga.us::91369ae9-57f2-4b1e-92fc-b72ef9868911" providerId="AD" clId="Web-{1EDDB05F-4969-40B4-8B2C-77EEDB89EC1D}" dt="2022-08-08T20:14:55.723" v="1464" actId="20577"/>
          <ac:spMkLst>
            <pc:docMk/>
            <pc:sldMk cId="2190012893" sldId="278"/>
            <ac:spMk id="4" creationId="{3CD99202-F08B-7845-D910-63194281F123}"/>
          </ac:spMkLst>
        </pc:spChg>
        <pc:spChg chg="mod">
          <ac:chgData name="Ramon Manzo" userId="S::ramon.manzo@barrow.k12.ga.us::91369ae9-57f2-4b1e-92fc-b72ef9868911" providerId="AD" clId="Web-{1EDDB05F-4969-40B4-8B2C-77EEDB89EC1D}" dt="2022-08-08T20:14:36.300" v="1460" actId="20577"/>
          <ac:spMkLst>
            <pc:docMk/>
            <pc:sldMk cId="2190012893" sldId="278"/>
            <ac:spMk id="7" creationId="{D11073E0-64C0-FBBF-DAA3-CCE33501D34E}"/>
          </ac:spMkLst>
        </pc:spChg>
      </pc:sldChg>
      <pc:sldChg chg="modSp">
        <pc:chgData name="Ramon Manzo" userId="S::ramon.manzo@barrow.k12.ga.us::91369ae9-57f2-4b1e-92fc-b72ef9868911" providerId="AD" clId="Web-{1EDDB05F-4969-40B4-8B2C-77EEDB89EC1D}" dt="2022-08-08T20:20:05.171" v="1613" actId="20577"/>
        <pc:sldMkLst>
          <pc:docMk/>
          <pc:sldMk cId="439577405" sldId="279"/>
        </pc:sldMkLst>
        <pc:spChg chg="mod">
          <ac:chgData name="Ramon Manzo" userId="S::ramon.manzo@barrow.k12.ga.us::91369ae9-57f2-4b1e-92fc-b72ef9868911" providerId="AD" clId="Web-{1EDDB05F-4969-40B4-8B2C-77EEDB89EC1D}" dt="2022-08-08T20:19:53.358" v="1611" actId="20577"/>
          <ac:spMkLst>
            <pc:docMk/>
            <pc:sldMk cId="439577405" sldId="279"/>
            <ac:spMk id="2" creationId="{AEB47EA0-AEEA-41E4-AF42-606DE27133C2}"/>
          </ac:spMkLst>
        </pc:spChg>
        <pc:spChg chg="mod">
          <ac:chgData name="Ramon Manzo" userId="S::ramon.manzo@barrow.k12.ga.us::91369ae9-57f2-4b1e-92fc-b72ef9868911" providerId="AD" clId="Web-{1EDDB05F-4969-40B4-8B2C-77EEDB89EC1D}" dt="2022-08-08T20:20:02.171" v="1612" actId="20577"/>
          <ac:spMkLst>
            <pc:docMk/>
            <pc:sldMk cId="439577405" sldId="279"/>
            <ac:spMk id="6" creationId="{712197C6-4BE6-0FB6-92B8-54ABF17AACFE}"/>
          </ac:spMkLst>
        </pc:spChg>
        <pc:spChg chg="mod">
          <ac:chgData name="Ramon Manzo" userId="S::ramon.manzo@barrow.k12.ga.us::91369ae9-57f2-4b1e-92fc-b72ef9868911" providerId="AD" clId="Web-{1EDDB05F-4969-40B4-8B2C-77EEDB89EC1D}" dt="2022-08-08T20:20:05.171" v="1613" actId="20577"/>
          <ac:spMkLst>
            <pc:docMk/>
            <pc:sldMk cId="439577405" sldId="279"/>
            <ac:spMk id="11" creationId="{91CCDB6F-499F-50EB-7BEA-583B324DB783}"/>
          </ac:spMkLst>
        </pc:spChg>
      </pc:sldChg>
      <pc:sldChg chg="modSp">
        <pc:chgData name="Ramon Manzo" userId="S::ramon.manzo@barrow.k12.ga.us::91369ae9-57f2-4b1e-92fc-b72ef9868911" providerId="AD" clId="Web-{1EDDB05F-4969-40B4-8B2C-77EEDB89EC1D}" dt="2022-08-08T20:18:18.808" v="1558" actId="14100"/>
        <pc:sldMkLst>
          <pc:docMk/>
          <pc:sldMk cId="1557492069" sldId="280"/>
        </pc:sldMkLst>
        <pc:spChg chg="mod">
          <ac:chgData name="Ramon Manzo" userId="S::ramon.manzo@barrow.k12.ga.us::91369ae9-57f2-4b1e-92fc-b72ef9868911" providerId="AD" clId="Web-{1EDDB05F-4969-40B4-8B2C-77EEDB89EC1D}" dt="2022-08-08T20:18:10.761" v="1556" actId="20577"/>
          <ac:spMkLst>
            <pc:docMk/>
            <pc:sldMk cId="1557492069" sldId="280"/>
            <ac:spMk id="2" creationId="{74C9D769-7090-41B7-9EA2-13682B63D7CA}"/>
          </ac:spMkLst>
        </pc:spChg>
        <pc:spChg chg="mod">
          <ac:chgData name="Ramon Manzo" userId="S::ramon.manzo@barrow.k12.ga.us::91369ae9-57f2-4b1e-92fc-b72ef9868911" providerId="AD" clId="Web-{1EDDB05F-4969-40B4-8B2C-77EEDB89EC1D}" dt="2022-08-08T20:18:18.808" v="1558" actId="14100"/>
          <ac:spMkLst>
            <pc:docMk/>
            <pc:sldMk cId="1557492069" sldId="280"/>
            <ac:spMk id="6" creationId="{5B90832A-924E-2ECA-A691-4BE761490F83}"/>
          </ac:spMkLst>
        </pc:spChg>
        <pc:spChg chg="mod">
          <ac:chgData name="Ramon Manzo" userId="S::ramon.manzo@barrow.k12.ga.us::91369ae9-57f2-4b1e-92fc-b72ef9868911" providerId="AD" clId="Web-{1EDDB05F-4969-40B4-8B2C-77EEDB89EC1D}" dt="2022-08-08T20:18:02.292" v="1554" actId="20577"/>
          <ac:spMkLst>
            <pc:docMk/>
            <pc:sldMk cId="1557492069" sldId="280"/>
            <ac:spMk id="7" creationId="{2422BD73-7BDD-2248-CB3D-53A671E97DFA}"/>
          </ac:spMkLst>
        </pc:spChg>
      </pc:sldChg>
      <pc:sldChg chg="modSp">
        <pc:chgData name="Ramon Manzo" userId="S::ramon.manzo@barrow.k12.ga.us::91369ae9-57f2-4b1e-92fc-b72ef9868911" providerId="AD" clId="Web-{1EDDB05F-4969-40B4-8B2C-77EEDB89EC1D}" dt="2022-08-08T21:07:28.442" v="3774" actId="1076"/>
        <pc:sldMkLst>
          <pc:docMk/>
          <pc:sldMk cId="315470648" sldId="285"/>
        </pc:sldMkLst>
        <pc:spChg chg="mod">
          <ac:chgData name="Ramon Manzo" userId="S::ramon.manzo@barrow.k12.ga.us::91369ae9-57f2-4b1e-92fc-b72ef9868911" providerId="AD" clId="Web-{1EDDB05F-4969-40B4-8B2C-77EEDB89EC1D}" dt="2022-08-08T21:07:28.442" v="3774" actId="1076"/>
          <ac:spMkLst>
            <pc:docMk/>
            <pc:sldMk cId="315470648" sldId="285"/>
            <ac:spMk id="4" creationId="{74913F24-16DE-1857-1FD0-EEB93439BA69}"/>
          </ac:spMkLst>
        </pc:spChg>
        <pc:spChg chg="mod">
          <ac:chgData name="Ramon Manzo" userId="S::ramon.manzo@barrow.k12.ga.us::91369ae9-57f2-4b1e-92fc-b72ef9868911" providerId="AD" clId="Web-{1EDDB05F-4969-40B4-8B2C-77EEDB89EC1D}" dt="2022-08-08T21:00:42.037" v="3323" actId="20577"/>
          <ac:spMkLst>
            <pc:docMk/>
            <pc:sldMk cId="315470648" sldId="285"/>
            <ac:spMk id="13" creationId="{09B7E76D-9C88-4009-5C21-73CD1D93F9A4}"/>
          </ac:spMkLst>
        </pc:spChg>
      </pc:sldChg>
      <pc:sldChg chg="modSp">
        <pc:chgData name="Ramon Manzo" userId="S::ramon.manzo@barrow.k12.ga.us::91369ae9-57f2-4b1e-92fc-b72ef9868911" providerId="AD" clId="Web-{1EDDB05F-4969-40B4-8B2C-77EEDB89EC1D}" dt="2022-08-08T19:45:06.911" v="61" actId="20577"/>
        <pc:sldMkLst>
          <pc:docMk/>
          <pc:sldMk cId="3209412013" sldId="287"/>
        </pc:sldMkLst>
        <pc:spChg chg="mod">
          <ac:chgData name="Ramon Manzo" userId="S::ramon.manzo@barrow.k12.ga.us::91369ae9-57f2-4b1e-92fc-b72ef9868911" providerId="AD" clId="Web-{1EDDB05F-4969-40B4-8B2C-77EEDB89EC1D}" dt="2022-08-08T19:45:06.911" v="61" actId="20577"/>
          <ac:spMkLst>
            <pc:docMk/>
            <pc:sldMk cId="3209412013" sldId="287"/>
            <ac:spMk id="3" creationId="{42B717DD-07CB-EA74-7E37-E66E3B259D67}"/>
          </ac:spMkLst>
        </pc:spChg>
        <pc:spChg chg="mod">
          <ac:chgData name="Ramon Manzo" userId="S::ramon.manzo@barrow.k12.ga.us::91369ae9-57f2-4b1e-92fc-b72ef9868911" providerId="AD" clId="Web-{1EDDB05F-4969-40B4-8B2C-77EEDB89EC1D}" dt="2022-08-08T19:45:00.708" v="58" actId="20577"/>
          <ac:spMkLst>
            <pc:docMk/>
            <pc:sldMk cId="3209412013" sldId="287"/>
            <ac:spMk id="7" creationId="{0AE294AB-0857-1570-C076-A11F5D8C5ECF}"/>
          </ac:spMkLst>
        </pc:spChg>
      </pc:sldChg>
    </pc:docChg>
  </pc:docChgLst>
  <pc:docChgLst>
    <pc:chgData name="Ramon Manzo" userId="S::ramon.manzo@barrow.k12.ga.us::91369ae9-57f2-4b1e-92fc-b72ef9868911" providerId="AD" clId="Web-{D5586992-8D46-42BF-91D7-2E5BEA61A8EA}"/>
    <pc:docChg chg="modSld">
      <pc:chgData name="Ramon Manzo" userId="S::ramon.manzo@barrow.k12.ga.us::91369ae9-57f2-4b1e-92fc-b72ef9868911" providerId="AD" clId="Web-{D5586992-8D46-42BF-91D7-2E5BEA61A8EA}" dt="2022-09-28T19:40:30.855" v="27" actId="1076"/>
      <pc:docMkLst>
        <pc:docMk/>
      </pc:docMkLst>
      <pc:sldChg chg="addSp delSp modSp">
        <pc:chgData name="Ramon Manzo" userId="S::ramon.manzo@barrow.k12.ga.us::91369ae9-57f2-4b1e-92fc-b72ef9868911" providerId="AD" clId="Web-{D5586992-8D46-42BF-91D7-2E5BEA61A8EA}" dt="2022-09-28T19:39:08.461" v="4" actId="1076"/>
        <pc:sldMkLst>
          <pc:docMk/>
          <pc:sldMk cId="1896700782" sldId="276"/>
        </pc:sldMkLst>
        <pc:picChg chg="add mod">
          <ac:chgData name="Ramon Manzo" userId="S::ramon.manzo@barrow.k12.ga.us::91369ae9-57f2-4b1e-92fc-b72ef9868911" providerId="AD" clId="Web-{D5586992-8D46-42BF-91D7-2E5BEA61A8EA}" dt="2022-09-28T19:39:08.461" v="4" actId="1076"/>
          <ac:picMkLst>
            <pc:docMk/>
            <pc:sldMk cId="1896700782" sldId="276"/>
            <ac:picMk id="4" creationId="{6FD144AF-7CC8-A38C-D626-D2EA00E3053F}"/>
          </ac:picMkLst>
        </pc:picChg>
        <pc:picChg chg="del">
          <ac:chgData name="Ramon Manzo" userId="S::ramon.manzo@barrow.k12.ga.us::91369ae9-57f2-4b1e-92fc-b72ef9868911" providerId="AD" clId="Web-{D5586992-8D46-42BF-91D7-2E5BEA61A8EA}" dt="2022-09-28T19:38:48.101" v="0"/>
          <ac:picMkLst>
            <pc:docMk/>
            <pc:sldMk cId="1896700782" sldId="276"/>
            <ac:picMk id="11" creationId="{0A9DD7F5-6F3C-0B7F-CEBC-72FD419AB235}"/>
          </ac:picMkLst>
        </pc:picChg>
      </pc:sldChg>
      <pc:sldChg chg="addSp delSp modSp">
        <pc:chgData name="Ramon Manzo" userId="S::ramon.manzo@barrow.k12.ga.us::91369ae9-57f2-4b1e-92fc-b72ef9868911" providerId="AD" clId="Web-{D5586992-8D46-42BF-91D7-2E5BEA61A8EA}" dt="2022-09-28T19:40:30.855" v="27" actId="1076"/>
        <pc:sldMkLst>
          <pc:docMk/>
          <pc:sldMk cId="2190012893" sldId="278"/>
        </pc:sldMkLst>
        <pc:spChg chg="add del mod">
          <ac:chgData name="Ramon Manzo" userId="S::ramon.manzo@barrow.k12.ga.us::91369ae9-57f2-4b1e-92fc-b72ef9868911" providerId="AD" clId="Web-{D5586992-8D46-42BF-91D7-2E5BEA61A8EA}" dt="2022-09-28T19:40:18.542" v="21"/>
          <ac:spMkLst>
            <pc:docMk/>
            <pc:sldMk cId="2190012893" sldId="278"/>
            <ac:spMk id="8" creationId="{4878CE28-2BDF-C6B4-12C1-74CF4DC033C1}"/>
          </ac:spMkLst>
        </pc:spChg>
        <pc:spChg chg="del">
          <ac:chgData name="Ramon Manzo" userId="S::ramon.manzo@barrow.k12.ga.us::91369ae9-57f2-4b1e-92fc-b72ef9868911" providerId="AD" clId="Web-{D5586992-8D46-42BF-91D7-2E5BEA61A8EA}" dt="2022-09-28T19:40:15.385" v="19"/>
          <ac:spMkLst>
            <pc:docMk/>
            <pc:sldMk cId="2190012893" sldId="278"/>
            <ac:spMk id="9" creationId="{C96EF3B8-D4A5-4348-B61A-68F4BA213940}"/>
          </ac:spMkLst>
        </pc:spChg>
        <pc:spChg chg="add del mod">
          <ac:chgData name="Ramon Manzo" userId="S::ramon.manzo@barrow.k12.ga.us::91369ae9-57f2-4b1e-92fc-b72ef9868911" providerId="AD" clId="Web-{D5586992-8D46-42BF-91D7-2E5BEA61A8EA}" dt="2022-09-28T19:40:21.214" v="23"/>
          <ac:spMkLst>
            <pc:docMk/>
            <pc:sldMk cId="2190012893" sldId="278"/>
            <ac:spMk id="12" creationId="{A0027CB1-CB72-AB73-6C6D-989AB30641C1}"/>
          </ac:spMkLst>
        </pc:spChg>
        <pc:picChg chg="add del mod ord modCrop">
          <ac:chgData name="Ramon Manzo" userId="S::ramon.manzo@barrow.k12.ga.us::91369ae9-57f2-4b1e-92fc-b72ef9868911" providerId="AD" clId="Web-{D5586992-8D46-42BF-91D7-2E5BEA61A8EA}" dt="2022-09-28T19:40:18.073" v="20"/>
          <ac:picMkLst>
            <pc:docMk/>
            <pc:sldMk cId="2190012893" sldId="278"/>
            <ac:picMk id="3" creationId="{C9B0B770-B85D-4225-6C33-DCA8D5B0E535}"/>
          </ac:picMkLst>
        </pc:picChg>
        <pc:picChg chg="del">
          <ac:chgData name="Ramon Manzo" userId="S::ramon.manzo@barrow.k12.ga.us::91369ae9-57f2-4b1e-92fc-b72ef9868911" providerId="AD" clId="Web-{D5586992-8D46-42BF-91D7-2E5BEA61A8EA}" dt="2022-09-28T19:40:13.651" v="18"/>
          <ac:picMkLst>
            <pc:docMk/>
            <pc:sldMk cId="2190012893" sldId="278"/>
            <ac:picMk id="6" creationId="{791786B6-8FC3-4D10-C300-60C57E06129E}"/>
          </ac:picMkLst>
        </pc:picChg>
        <pc:picChg chg="add del mod ord modCrop">
          <ac:chgData name="Ramon Manzo" userId="S::ramon.manzo@barrow.k12.ga.us::91369ae9-57f2-4b1e-92fc-b72ef9868911" providerId="AD" clId="Web-{D5586992-8D46-42BF-91D7-2E5BEA61A8EA}" dt="2022-09-28T19:40:19.511" v="22"/>
          <ac:picMkLst>
            <pc:docMk/>
            <pc:sldMk cId="2190012893" sldId="278"/>
            <ac:picMk id="10" creationId="{54E0B6CB-DE9D-67D5-A7CC-4BF64641DE3D}"/>
          </ac:picMkLst>
        </pc:picChg>
        <pc:picChg chg="add mod">
          <ac:chgData name="Ramon Manzo" userId="S::ramon.manzo@barrow.k12.ga.us::91369ae9-57f2-4b1e-92fc-b72ef9868911" providerId="AD" clId="Web-{D5586992-8D46-42BF-91D7-2E5BEA61A8EA}" dt="2022-09-28T19:40:30.855" v="27" actId="1076"/>
          <ac:picMkLst>
            <pc:docMk/>
            <pc:sldMk cId="2190012893" sldId="278"/>
            <ac:picMk id="13" creationId="{7D51B38F-BF8C-F4FC-87CF-E7F76705C8F5}"/>
          </ac:picMkLst>
        </pc:picChg>
      </pc:sldChg>
      <pc:sldChg chg="addSp delSp modSp">
        <pc:chgData name="Ramon Manzo" userId="S::ramon.manzo@barrow.k12.ga.us::91369ae9-57f2-4b1e-92fc-b72ef9868911" providerId="AD" clId="Web-{D5586992-8D46-42BF-91D7-2E5BEA61A8EA}" dt="2022-09-28T19:40:07.120" v="17" actId="1076"/>
        <pc:sldMkLst>
          <pc:docMk/>
          <pc:sldMk cId="439577405" sldId="279"/>
        </pc:sldMkLst>
        <pc:picChg chg="add mod">
          <ac:chgData name="Ramon Manzo" userId="S::ramon.manzo@barrow.k12.ga.us::91369ae9-57f2-4b1e-92fc-b72ef9868911" providerId="AD" clId="Web-{D5586992-8D46-42BF-91D7-2E5BEA61A8EA}" dt="2022-09-28T19:39:32.728" v="10" actId="14100"/>
          <ac:picMkLst>
            <pc:docMk/>
            <pc:sldMk cId="439577405" sldId="279"/>
            <ac:picMk id="3" creationId="{0F7A91BC-C4AF-8A83-B9BE-BA6FC4CABB51}"/>
          </ac:picMkLst>
        </pc:picChg>
        <pc:picChg chg="del">
          <ac:chgData name="Ramon Manzo" userId="S::ramon.manzo@barrow.k12.ga.us::91369ae9-57f2-4b1e-92fc-b72ef9868911" providerId="AD" clId="Web-{D5586992-8D46-42BF-91D7-2E5BEA61A8EA}" dt="2022-09-28T19:39:17.305" v="6"/>
          <ac:picMkLst>
            <pc:docMk/>
            <pc:sldMk cId="439577405" sldId="279"/>
            <ac:picMk id="4" creationId="{F19E2CB6-BEB8-6D44-526C-73757767DC03}"/>
          </ac:picMkLst>
        </pc:picChg>
        <pc:picChg chg="add del mod">
          <ac:chgData name="Ramon Manzo" userId="S::ramon.manzo@barrow.k12.ga.us::91369ae9-57f2-4b1e-92fc-b72ef9868911" providerId="AD" clId="Web-{D5586992-8D46-42BF-91D7-2E5BEA61A8EA}" dt="2022-09-28T19:39:55.447" v="14"/>
          <ac:picMkLst>
            <pc:docMk/>
            <pc:sldMk cId="439577405" sldId="279"/>
            <ac:picMk id="5" creationId="{F4EBD8C2-F276-14C4-2A24-0F6A982AB2AE}"/>
          </ac:picMkLst>
        </pc:picChg>
        <pc:picChg chg="add mod">
          <ac:chgData name="Ramon Manzo" userId="S::ramon.manzo@barrow.k12.ga.us::91369ae9-57f2-4b1e-92fc-b72ef9868911" providerId="AD" clId="Web-{D5586992-8D46-42BF-91D7-2E5BEA61A8EA}" dt="2022-09-28T19:40:07.120" v="17" actId="1076"/>
          <ac:picMkLst>
            <pc:docMk/>
            <pc:sldMk cId="439577405" sldId="279"/>
            <ac:picMk id="7" creationId="{D9D534CB-2B3D-B74E-EDC9-5BE2817411EE}"/>
          </ac:picMkLst>
        </pc:picChg>
        <pc:picChg chg="del">
          <ac:chgData name="Ramon Manzo" userId="S::ramon.manzo@barrow.k12.ga.us::91369ae9-57f2-4b1e-92fc-b72ef9868911" providerId="AD" clId="Web-{D5586992-8D46-42BF-91D7-2E5BEA61A8EA}" dt="2022-09-28T19:39:17.055" v="5"/>
          <ac:picMkLst>
            <pc:docMk/>
            <pc:sldMk cId="439577405" sldId="279"/>
            <ac:picMk id="12" creationId="{F68EC5DD-791E-B201-085A-924A65AE4B78}"/>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56CB11-F0FE-40A0-A59A-7C0615F1FEF8}"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9778A3F9-4DF0-4E81-A7EF-2C86A0F558DF}">
      <dgm:prSet phldrT="[Text]" custT="1"/>
      <dgm:spPr/>
      <dgm:t>
        <a:bodyPr/>
        <a:lstStyle/>
        <a:p>
          <a:pPr rtl="0"/>
          <a:r>
            <a:rPr lang="es-MX" sz="2800" b="0">
              <a:solidFill>
                <a:schemeClr val="bg1"/>
              </a:solidFill>
              <a:latin typeface="Calibri Light" panose="020F0302020204030204"/>
            </a:rPr>
            <a:t>Oportunidades para la participación familiar</a:t>
          </a:r>
          <a:endParaRPr lang="es-MX" sz="2800" b="0">
            <a:solidFill>
              <a:schemeClr val="bg1"/>
            </a:solidFill>
          </a:endParaRPr>
        </a:p>
      </dgm:t>
    </dgm:pt>
    <dgm:pt modelId="{976082C2-9F67-4270-A4CD-690292A7B12E}" type="parTrans" cxnId="{4704A34E-7DF4-42A2-BE1E-B5CF956DD2FC}">
      <dgm:prSet/>
      <dgm:spPr/>
      <dgm:t>
        <a:bodyPr/>
        <a:lstStyle/>
        <a:p>
          <a:endParaRPr lang="en-US"/>
        </a:p>
      </dgm:t>
    </dgm:pt>
    <dgm:pt modelId="{27955EF8-2738-4918-8165-DE4D7345271F}" type="sibTrans" cxnId="{4704A34E-7DF4-42A2-BE1E-B5CF956DD2FC}">
      <dgm:prSet/>
      <dgm:spPr/>
      <dgm:t>
        <a:bodyPr/>
        <a:lstStyle/>
        <a:p>
          <a:endParaRPr lang="en-US"/>
        </a:p>
      </dgm:t>
    </dgm:pt>
    <dgm:pt modelId="{F73698D1-97C2-40DB-967D-FDAB0506BFF7}">
      <dgm:prSet phldrT="[Text]" custT="1"/>
      <dgm:spPr/>
      <dgm:t>
        <a:bodyPr/>
        <a:lstStyle/>
        <a:p>
          <a:pPr rtl="0">
            <a:buClr>
              <a:srgbClr val="0070C0"/>
            </a:buClr>
            <a:buSzPts val="1100"/>
            <a:buFont typeface="Arial"/>
            <a:buChar char="●"/>
          </a:pPr>
          <a:r>
            <a:rPr lang="es-MX" sz="2400" b="0">
              <a:solidFill>
                <a:schemeClr val="tx1"/>
              </a:solidFill>
              <a:latin typeface="+mn-lt"/>
              <a:cs typeface="Times New Roman"/>
              <a:sym typeface="Times New Roman"/>
            </a:rPr>
            <a:t>Noches de</a:t>
          </a:r>
          <a:r>
            <a:rPr lang="es-MX" sz="2400" b="0">
              <a:solidFill>
                <a:schemeClr val="tx1"/>
              </a:solidFill>
              <a:latin typeface="+mn-lt"/>
              <a:cs typeface="Times New Roman"/>
            </a:rPr>
            <a:t> plan de estudios</a:t>
          </a:r>
          <a:endParaRPr lang="es-MX" sz="2400" b="0">
            <a:solidFill>
              <a:schemeClr val="tx1"/>
            </a:solidFill>
            <a:latin typeface="+mn-lt"/>
          </a:endParaRPr>
        </a:p>
      </dgm:t>
    </dgm:pt>
    <dgm:pt modelId="{E0321D77-CF9F-4DC5-B94B-F0F7C954B9B2}" type="parTrans" cxnId="{4385AD01-69F8-4089-8071-B3830A147237}">
      <dgm:prSet/>
      <dgm:spPr/>
      <dgm:t>
        <a:bodyPr/>
        <a:lstStyle/>
        <a:p>
          <a:endParaRPr lang="en-US"/>
        </a:p>
      </dgm:t>
    </dgm:pt>
    <dgm:pt modelId="{C2764D83-6415-4F9A-A37F-F99194403961}" type="sibTrans" cxnId="{4385AD01-69F8-4089-8071-B3830A147237}">
      <dgm:prSet/>
      <dgm:spPr/>
      <dgm:t>
        <a:bodyPr/>
        <a:lstStyle/>
        <a:p>
          <a:endParaRPr lang="en-US"/>
        </a:p>
      </dgm:t>
    </dgm:pt>
    <dgm:pt modelId="{E2657B5E-25CA-4CEE-9E39-53D7D9A1C20E}">
      <dgm:prSet phldrT="[Text]" custT="1"/>
      <dgm:spPr/>
      <dgm:t>
        <a:bodyPr/>
        <a:lstStyle/>
        <a:p>
          <a:pPr rtl="0"/>
          <a:r>
            <a:rPr lang="es-MX" sz="2800" b="0">
              <a:solidFill>
                <a:schemeClr val="bg1"/>
              </a:solidFill>
              <a:latin typeface="Calibri Light" panose="020F0302020204030204"/>
            </a:rPr>
            <a:t>Oportunidades para ser voluntario</a:t>
          </a:r>
          <a:endParaRPr lang="es-MX" sz="2800" b="0">
            <a:solidFill>
              <a:schemeClr val="bg1"/>
            </a:solidFill>
          </a:endParaRPr>
        </a:p>
      </dgm:t>
    </dgm:pt>
    <dgm:pt modelId="{C06E23A6-49B0-4B6A-9276-C80ED64446F2}" type="parTrans" cxnId="{4C7C4545-319B-4FDE-8A77-0AC747B87DDC}">
      <dgm:prSet/>
      <dgm:spPr/>
      <dgm:t>
        <a:bodyPr/>
        <a:lstStyle/>
        <a:p>
          <a:endParaRPr lang="en-US"/>
        </a:p>
      </dgm:t>
    </dgm:pt>
    <dgm:pt modelId="{FAF82E1F-969B-404E-B8E5-C653C632F94E}" type="sibTrans" cxnId="{4C7C4545-319B-4FDE-8A77-0AC747B87DDC}">
      <dgm:prSet/>
      <dgm:spPr/>
      <dgm:t>
        <a:bodyPr/>
        <a:lstStyle/>
        <a:p>
          <a:endParaRPr lang="en-US"/>
        </a:p>
      </dgm:t>
    </dgm:pt>
    <dgm:pt modelId="{CC733E59-51C5-4CF3-A09C-D430499DC75C}">
      <dgm:prSet phldrT="[Text]" custT="1"/>
      <dgm:spPr/>
      <dgm:t>
        <a:bodyPr/>
        <a:lstStyle/>
        <a:p>
          <a:pPr rtl="0">
            <a:buClr>
              <a:srgbClr val="0070C0"/>
            </a:buClr>
            <a:buSzPts val="1100"/>
            <a:buFont typeface="Calibri"/>
            <a:buChar char="▪"/>
          </a:pPr>
          <a:r>
            <a:rPr lang="es-MX" sz="2400" b="0" u="none" strike="noStrike" cap="none">
              <a:solidFill>
                <a:schemeClr val="tx1"/>
              </a:solidFill>
              <a:latin typeface="+mn-lt"/>
              <a:cs typeface="Calibri"/>
              <a:sym typeface="Calibri"/>
            </a:rPr>
            <a:t>Ser voluntario en el aula</a:t>
          </a:r>
          <a:endParaRPr lang="es-MX" sz="2400" b="0">
            <a:solidFill>
              <a:schemeClr val="tx1"/>
            </a:solidFill>
            <a:latin typeface="+mn-lt"/>
          </a:endParaRPr>
        </a:p>
      </dgm:t>
    </dgm:pt>
    <dgm:pt modelId="{196CDFF6-A8B1-4189-B945-194929B4CA28}" type="parTrans" cxnId="{08981512-98BF-4010-BF73-A5DC4B5B42E3}">
      <dgm:prSet/>
      <dgm:spPr/>
      <dgm:t>
        <a:bodyPr/>
        <a:lstStyle/>
        <a:p>
          <a:endParaRPr lang="en-US"/>
        </a:p>
      </dgm:t>
    </dgm:pt>
    <dgm:pt modelId="{BFCA975A-80DD-4875-AA67-892E1EE085AB}" type="sibTrans" cxnId="{08981512-98BF-4010-BF73-A5DC4B5B42E3}">
      <dgm:prSet/>
      <dgm:spPr/>
      <dgm:t>
        <a:bodyPr/>
        <a:lstStyle/>
        <a:p>
          <a:endParaRPr lang="en-US"/>
        </a:p>
      </dgm:t>
    </dgm:pt>
    <dgm:pt modelId="{5198D2C6-CF01-462E-94F0-F954ED36103B}">
      <dgm:prSet custT="1"/>
      <dgm:spPr/>
      <dgm:t>
        <a:bodyPr/>
        <a:lstStyle/>
        <a:p>
          <a:pPr rtl="0"/>
          <a:r>
            <a:rPr lang="es-MX" sz="2400" b="0">
              <a:solidFill>
                <a:schemeClr val="tx1"/>
              </a:solidFill>
              <a:latin typeface="+mn-lt"/>
              <a:ea typeface="Times New Roman"/>
              <a:cs typeface="Times New Roman"/>
              <a:sym typeface="Times New Roman"/>
            </a:rPr>
            <a:t>Conferencias entre padres/docentes</a:t>
          </a:r>
        </a:p>
      </dgm:t>
    </dgm:pt>
    <dgm:pt modelId="{4DB4D059-8370-4C50-B687-AFDAD615BA24}" type="parTrans" cxnId="{0AE76B46-4E90-49BC-8407-9760B20ED55C}">
      <dgm:prSet/>
      <dgm:spPr/>
      <dgm:t>
        <a:bodyPr/>
        <a:lstStyle/>
        <a:p>
          <a:endParaRPr lang="en-US"/>
        </a:p>
      </dgm:t>
    </dgm:pt>
    <dgm:pt modelId="{5DB42ABD-1918-461A-B8CA-88E961FC4EE8}" type="sibTrans" cxnId="{0AE76B46-4E90-49BC-8407-9760B20ED55C}">
      <dgm:prSet/>
      <dgm:spPr/>
      <dgm:t>
        <a:bodyPr/>
        <a:lstStyle/>
        <a:p>
          <a:endParaRPr lang="en-US"/>
        </a:p>
      </dgm:t>
    </dgm:pt>
    <dgm:pt modelId="{CFB5A47D-4169-4643-A14B-74D6125F0150}">
      <dgm:prSet custT="1"/>
      <dgm:spPr/>
      <dgm:t>
        <a:bodyPr/>
        <a:lstStyle/>
        <a:p>
          <a:pPr rtl="0"/>
          <a:r>
            <a:rPr lang="es-MX" sz="2400" b="0">
              <a:solidFill>
                <a:schemeClr val="tx1"/>
              </a:solidFill>
              <a:latin typeface="+mn-lt"/>
              <a:ea typeface="Times New Roman"/>
              <a:cs typeface="Times New Roman"/>
              <a:sym typeface="Times New Roman"/>
            </a:rPr>
            <a:t>Noches de alfabetismo / STEAM</a:t>
          </a:r>
        </a:p>
      </dgm:t>
    </dgm:pt>
    <dgm:pt modelId="{998228E5-1049-4616-91BD-0B2EFF628F31}" type="parTrans" cxnId="{858DD0AA-2D10-4DA4-820A-843DDF01232A}">
      <dgm:prSet/>
      <dgm:spPr/>
      <dgm:t>
        <a:bodyPr/>
        <a:lstStyle/>
        <a:p>
          <a:endParaRPr lang="en-US"/>
        </a:p>
      </dgm:t>
    </dgm:pt>
    <dgm:pt modelId="{FE8F0904-AB6C-41D6-821F-5413F30CD2FB}" type="sibTrans" cxnId="{858DD0AA-2D10-4DA4-820A-843DDF01232A}">
      <dgm:prSet/>
      <dgm:spPr/>
      <dgm:t>
        <a:bodyPr/>
        <a:lstStyle/>
        <a:p>
          <a:endParaRPr lang="en-US"/>
        </a:p>
      </dgm:t>
    </dgm:pt>
    <dgm:pt modelId="{B4B54757-2822-49BD-8F7C-E2C0674C52D9}">
      <dgm:prSet custT="1"/>
      <dgm:spPr/>
      <dgm:t>
        <a:bodyPr/>
        <a:lstStyle/>
        <a:p>
          <a:pPr rtl="0"/>
          <a:r>
            <a:rPr lang="es-MX" sz="2400" b="0">
              <a:solidFill>
                <a:schemeClr val="tx1"/>
              </a:solidFill>
              <a:latin typeface="+mn-lt"/>
              <a:ea typeface="Times New Roman"/>
              <a:cs typeface="Times New Roman"/>
              <a:sym typeface="Times New Roman"/>
            </a:rPr>
            <a:t>Reunión Anual del Título I</a:t>
          </a:r>
        </a:p>
      </dgm:t>
    </dgm:pt>
    <dgm:pt modelId="{EA89D43A-9195-4C8A-8CC5-2EFAAF5D4703}" type="parTrans" cxnId="{2818D31B-D51B-446D-A014-D98F5EA3A123}">
      <dgm:prSet/>
      <dgm:spPr/>
      <dgm:t>
        <a:bodyPr/>
        <a:lstStyle/>
        <a:p>
          <a:endParaRPr lang="en-US"/>
        </a:p>
      </dgm:t>
    </dgm:pt>
    <dgm:pt modelId="{BBBBD28B-E7BA-472B-B0D5-117DA32E1403}" type="sibTrans" cxnId="{2818D31B-D51B-446D-A014-D98F5EA3A123}">
      <dgm:prSet/>
      <dgm:spPr/>
      <dgm:t>
        <a:bodyPr/>
        <a:lstStyle/>
        <a:p>
          <a:endParaRPr lang="en-US"/>
        </a:p>
      </dgm:t>
    </dgm:pt>
    <dgm:pt modelId="{80FCE862-0601-4CB3-9168-046A27828B0B}">
      <dgm:prSet custT="1"/>
      <dgm:spPr/>
      <dgm:t>
        <a:bodyPr/>
        <a:lstStyle/>
        <a:p>
          <a:pPr rtl="0"/>
          <a:r>
            <a:rPr lang="es-MX" sz="2400" b="0">
              <a:solidFill>
                <a:schemeClr val="tx1"/>
              </a:solidFill>
              <a:latin typeface="+mn-lt"/>
              <a:ea typeface="Times New Roman"/>
              <a:cs typeface="Times New Roman"/>
              <a:sym typeface="Times New Roman"/>
            </a:rPr>
            <a:t>Evento </a:t>
          </a:r>
          <a:r>
            <a:rPr lang="es-MX" sz="2400" b="0" i="1">
              <a:solidFill>
                <a:schemeClr val="tx1"/>
              </a:solidFill>
              <a:latin typeface="+mn-lt"/>
              <a:ea typeface="Times New Roman"/>
              <a:cs typeface="Times New Roman"/>
              <a:sym typeface="Times New Roman"/>
            </a:rPr>
            <a:t>"Open House"</a:t>
          </a:r>
        </a:p>
      </dgm:t>
    </dgm:pt>
    <dgm:pt modelId="{007AC4C6-5D7C-4273-ADBE-3D2869534DB3}" type="parTrans" cxnId="{ECC5EEA7-B615-4F1C-AA22-FB4583A188E2}">
      <dgm:prSet/>
      <dgm:spPr/>
      <dgm:t>
        <a:bodyPr/>
        <a:lstStyle/>
        <a:p>
          <a:endParaRPr lang="en-US"/>
        </a:p>
      </dgm:t>
    </dgm:pt>
    <dgm:pt modelId="{509B675E-A487-4264-960B-D0F8D4931CB3}" type="sibTrans" cxnId="{ECC5EEA7-B615-4F1C-AA22-FB4583A188E2}">
      <dgm:prSet/>
      <dgm:spPr/>
      <dgm:t>
        <a:bodyPr/>
        <a:lstStyle/>
        <a:p>
          <a:endParaRPr lang="en-US"/>
        </a:p>
      </dgm:t>
    </dgm:pt>
    <dgm:pt modelId="{D7C1AC0D-28F2-4FD8-AA4E-2A0940D9CE79}">
      <dgm:prSet custT="1"/>
      <dgm:spPr/>
      <dgm:t>
        <a:bodyPr/>
        <a:lstStyle/>
        <a:p>
          <a:pPr rtl="0"/>
          <a:r>
            <a:rPr lang="es-MX" sz="2400" b="0" u="none" strike="noStrike" cap="none">
              <a:solidFill>
                <a:schemeClr val="tx1"/>
              </a:solidFill>
              <a:latin typeface="+mn-lt"/>
              <a:ea typeface="Calibri"/>
              <a:cs typeface="Calibri"/>
              <a:sym typeface="Calibri"/>
            </a:rPr>
            <a:t>Ser voluntario en el centro de medios</a:t>
          </a:r>
        </a:p>
      </dgm:t>
    </dgm:pt>
    <dgm:pt modelId="{9DED29D1-2B14-4C9C-AAC0-E04EDDD704FC}" type="parTrans" cxnId="{60135A85-45A2-4182-B59A-659D60690931}">
      <dgm:prSet/>
      <dgm:spPr/>
      <dgm:t>
        <a:bodyPr/>
        <a:lstStyle/>
        <a:p>
          <a:endParaRPr lang="en-US"/>
        </a:p>
      </dgm:t>
    </dgm:pt>
    <dgm:pt modelId="{69A40165-AED7-4C84-8EF7-478A947DEC21}" type="sibTrans" cxnId="{60135A85-45A2-4182-B59A-659D60690931}">
      <dgm:prSet/>
      <dgm:spPr/>
      <dgm:t>
        <a:bodyPr/>
        <a:lstStyle/>
        <a:p>
          <a:endParaRPr lang="en-US"/>
        </a:p>
      </dgm:t>
    </dgm:pt>
    <dgm:pt modelId="{B7142B31-C318-4421-AFEC-F83C4FE10672}">
      <dgm:prSet custT="1"/>
      <dgm:spPr/>
      <dgm:t>
        <a:bodyPr/>
        <a:lstStyle/>
        <a:p>
          <a:pPr rtl="0"/>
          <a:r>
            <a:rPr lang="es-MX" sz="2000" b="0" u="none" strike="noStrike" cap="none">
              <a:solidFill>
                <a:schemeClr val="tx1"/>
              </a:solidFill>
              <a:latin typeface="+mn-lt"/>
              <a:ea typeface="Calibri"/>
              <a:cs typeface="Calibri"/>
              <a:sym typeface="Calibri"/>
            </a:rPr>
            <a:t>Ser voluntario en la PTO y ayudar con varios eventos</a:t>
          </a:r>
        </a:p>
      </dgm:t>
    </dgm:pt>
    <dgm:pt modelId="{1135792B-8770-4EFD-986B-B50A7B8DFE2F}" type="parTrans" cxnId="{CDDA1EF2-6D62-4007-BEBD-4182DA18B665}">
      <dgm:prSet/>
      <dgm:spPr/>
      <dgm:t>
        <a:bodyPr/>
        <a:lstStyle/>
        <a:p>
          <a:endParaRPr lang="en-US"/>
        </a:p>
      </dgm:t>
    </dgm:pt>
    <dgm:pt modelId="{CF0E2E31-795B-4B77-A28A-B8F724B1A102}" type="sibTrans" cxnId="{CDDA1EF2-6D62-4007-BEBD-4182DA18B665}">
      <dgm:prSet/>
      <dgm:spPr/>
      <dgm:t>
        <a:bodyPr/>
        <a:lstStyle/>
        <a:p>
          <a:endParaRPr lang="en-US"/>
        </a:p>
      </dgm:t>
    </dgm:pt>
    <dgm:pt modelId="{CD2B9678-E4F6-4CC5-8D15-16FE97700DC5}">
      <dgm:prSet custT="1"/>
      <dgm:spPr/>
      <dgm:t>
        <a:bodyPr/>
        <a:lstStyle/>
        <a:p>
          <a:pPr rtl="0"/>
          <a:r>
            <a:rPr lang="es-MX" sz="2400" b="0" u="none" strike="noStrike" cap="none">
              <a:solidFill>
                <a:schemeClr val="tx1"/>
              </a:solidFill>
              <a:latin typeface="+mn-lt"/>
              <a:ea typeface="Calibri"/>
              <a:cs typeface="Calibri"/>
              <a:sym typeface="Calibri"/>
            </a:rPr>
            <a:t>Ser un mentor para estudiantes</a:t>
          </a:r>
        </a:p>
      </dgm:t>
    </dgm:pt>
    <dgm:pt modelId="{8EF24A65-F68F-4D26-86E8-BC046188B306}" type="parTrans" cxnId="{160AD92D-1B43-4459-88A8-E7C08E56B00D}">
      <dgm:prSet/>
      <dgm:spPr/>
      <dgm:t>
        <a:bodyPr/>
        <a:lstStyle/>
        <a:p>
          <a:endParaRPr lang="en-US"/>
        </a:p>
      </dgm:t>
    </dgm:pt>
    <dgm:pt modelId="{2E5CA963-D6D0-4AE9-9FF0-558276BC912F}" type="sibTrans" cxnId="{160AD92D-1B43-4459-88A8-E7C08E56B00D}">
      <dgm:prSet/>
      <dgm:spPr/>
      <dgm:t>
        <a:bodyPr/>
        <a:lstStyle/>
        <a:p>
          <a:endParaRPr lang="en-US"/>
        </a:p>
      </dgm:t>
    </dgm:pt>
    <dgm:pt modelId="{DD66CA67-5CA9-4218-B401-F9FF7741C661}">
      <dgm:prSet custT="1"/>
      <dgm:spPr/>
      <dgm:t>
        <a:bodyPr/>
        <a:lstStyle/>
        <a:p>
          <a:pPr rtl="0"/>
          <a:r>
            <a:rPr lang="es-MX" sz="2800" b="0" u="none" strike="noStrike" cap="none">
              <a:solidFill>
                <a:schemeClr val="bg1"/>
              </a:solidFill>
              <a:latin typeface="Calibri"/>
              <a:ea typeface="Calibri"/>
              <a:cs typeface="Calibri"/>
              <a:sym typeface="Calibri"/>
            </a:rPr>
            <a:t>Oportunidades para la toma de decisiones</a:t>
          </a:r>
        </a:p>
      </dgm:t>
    </dgm:pt>
    <dgm:pt modelId="{B1BA1FA0-7794-4754-AF64-76D77185984C}" type="parTrans" cxnId="{529408AA-B00B-4248-8933-0D78280D7883}">
      <dgm:prSet/>
      <dgm:spPr/>
      <dgm:t>
        <a:bodyPr/>
        <a:lstStyle/>
        <a:p>
          <a:endParaRPr lang="en-US"/>
        </a:p>
      </dgm:t>
    </dgm:pt>
    <dgm:pt modelId="{CBC0C105-456C-48B1-9D90-ACFB1AE1D6A3}" type="sibTrans" cxnId="{529408AA-B00B-4248-8933-0D78280D7883}">
      <dgm:prSet/>
      <dgm:spPr/>
      <dgm:t>
        <a:bodyPr/>
        <a:lstStyle/>
        <a:p>
          <a:endParaRPr lang="en-US"/>
        </a:p>
      </dgm:t>
    </dgm:pt>
    <dgm:pt modelId="{A23597F0-4400-4ED1-906B-CD7939250ACE}">
      <dgm:prSet custT="1"/>
      <dgm:spPr/>
      <dgm:t>
        <a:bodyPr/>
        <a:lstStyle/>
        <a:p>
          <a:pPr rtl="0">
            <a:buClr>
              <a:srgbClr val="0070C0"/>
            </a:buClr>
            <a:buSzPts val="1200"/>
            <a:buFont typeface="Noto Sans Symbols"/>
            <a:buChar char="▪"/>
          </a:pPr>
          <a:r>
            <a:rPr lang="es-MX" sz="2400" b="0" i="1" u="none" strike="noStrike" cap="none">
              <a:solidFill>
                <a:schemeClr val="tx1"/>
              </a:solidFill>
              <a:latin typeface="+mn-lt"/>
              <a:ea typeface="Calibri"/>
              <a:cs typeface="Calibri"/>
              <a:sym typeface="Calibri"/>
            </a:rPr>
            <a:t>Equipo de </a:t>
          </a:r>
          <a:r>
            <a:rPr lang="es-MX" sz="2400" b="0" i="1" u="none" strike="noStrike" cap="none" err="1">
              <a:solidFill>
                <a:schemeClr val="tx1"/>
              </a:solidFill>
              <a:latin typeface="+mn-lt"/>
              <a:ea typeface="Calibri"/>
              <a:cs typeface="Calibri"/>
              <a:sym typeface="Calibri"/>
            </a:rPr>
            <a:t>Gestion</a:t>
          </a:r>
          <a:r>
            <a:rPr lang="es-MX" sz="2400" b="0" i="1" u="none" strike="noStrike" cap="none">
              <a:solidFill>
                <a:schemeClr val="tx1"/>
              </a:solidFill>
              <a:latin typeface="+mn-lt"/>
              <a:ea typeface="Calibri"/>
              <a:cs typeface="Calibri"/>
              <a:sym typeface="Calibri"/>
            </a:rPr>
            <a:t> Escolar </a:t>
          </a:r>
          <a:endParaRPr lang="es-MX" sz="2400" b="0" u="none" strike="noStrike" cap="none">
            <a:solidFill>
              <a:schemeClr val="tx1"/>
            </a:solidFill>
            <a:latin typeface="+mn-lt"/>
            <a:ea typeface="Calibri"/>
            <a:cs typeface="Calibri"/>
            <a:sym typeface="Calibri"/>
          </a:endParaRPr>
        </a:p>
      </dgm:t>
    </dgm:pt>
    <dgm:pt modelId="{7B1FA27C-2CC5-4E5B-9DD4-32A9A73A094A}" type="parTrans" cxnId="{26EA143C-BD7B-469C-861D-4E86EC425637}">
      <dgm:prSet/>
      <dgm:spPr/>
      <dgm:t>
        <a:bodyPr/>
        <a:lstStyle/>
        <a:p>
          <a:endParaRPr lang="en-US"/>
        </a:p>
      </dgm:t>
    </dgm:pt>
    <dgm:pt modelId="{0408D06E-DDBF-40C1-A199-109558F5FA19}" type="sibTrans" cxnId="{26EA143C-BD7B-469C-861D-4E86EC425637}">
      <dgm:prSet/>
      <dgm:spPr/>
      <dgm:t>
        <a:bodyPr/>
        <a:lstStyle/>
        <a:p>
          <a:endParaRPr lang="en-US"/>
        </a:p>
      </dgm:t>
    </dgm:pt>
    <dgm:pt modelId="{F763DF37-A4C2-4218-96BD-94E508C4EC70}">
      <dgm:prSet custT="1"/>
      <dgm:spPr/>
      <dgm:t>
        <a:bodyPr/>
        <a:lstStyle/>
        <a:p>
          <a:pPr rtl="0"/>
          <a:r>
            <a:rPr lang="es-MX" sz="2400" b="0" i="1" u="none" strike="noStrike" cap="none">
              <a:solidFill>
                <a:schemeClr val="tx1"/>
              </a:solidFill>
              <a:latin typeface="+mn-lt"/>
              <a:ea typeface="Source Sans Pro"/>
              <a:cs typeface="Calibri"/>
              <a:sym typeface="Calibri"/>
            </a:rPr>
            <a:t>Consejo Asesor de Padres del distrito escolar</a:t>
          </a:r>
          <a:endParaRPr lang="es-MX" sz="2400" b="0" i="1" u="none" strike="noStrike" cap="none">
            <a:solidFill>
              <a:schemeClr val="tx1"/>
            </a:solidFill>
            <a:latin typeface="+mn-lt"/>
            <a:ea typeface="Source Sans Pro"/>
            <a:cs typeface="Calibri"/>
            <a:sym typeface="Source Sans Pro"/>
          </a:endParaRPr>
        </a:p>
      </dgm:t>
    </dgm:pt>
    <dgm:pt modelId="{245AFFC6-6EE2-4655-B221-34D5DEF9A325}" type="parTrans" cxnId="{6BACC5A8-DB06-4731-BC84-299308A8AABD}">
      <dgm:prSet/>
      <dgm:spPr/>
      <dgm:t>
        <a:bodyPr/>
        <a:lstStyle/>
        <a:p>
          <a:endParaRPr lang="en-US"/>
        </a:p>
      </dgm:t>
    </dgm:pt>
    <dgm:pt modelId="{6359AAA2-DBD1-42F8-9CF8-2D40263647A7}" type="sibTrans" cxnId="{6BACC5A8-DB06-4731-BC84-299308A8AABD}">
      <dgm:prSet/>
      <dgm:spPr/>
      <dgm:t>
        <a:bodyPr/>
        <a:lstStyle/>
        <a:p>
          <a:endParaRPr lang="en-US"/>
        </a:p>
      </dgm:t>
    </dgm:pt>
    <dgm:pt modelId="{C8740BFB-C126-4927-9416-F4FF01A7BCEB}">
      <dgm:prSet custT="1"/>
      <dgm:spPr/>
      <dgm:t>
        <a:bodyPr/>
        <a:lstStyle/>
        <a:p>
          <a:pPr rtl="0"/>
          <a:r>
            <a:rPr lang="es-MX" sz="2400" b="0" i="1" u="none" strike="noStrike" cap="none">
              <a:solidFill>
                <a:schemeClr val="tx1"/>
              </a:solidFill>
              <a:latin typeface="+mn-lt"/>
              <a:ea typeface="Calibri"/>
              <a:cs typeface="Calibri"/>
              <a:sym typeface="Calibri"/>
            </a:rPr>
            <a:t>Asistir a la reunión de planificación en primavera</a:t>
          </a:r>
        </a:p>
      </dgm:t>
    </dgm:pt>
    <dgm:pt modelId="{8B0A0DE8-92B0-4A81-B51D-619906D42CE0}" type="parTrans" cxnId="{6986E745-9DB7-4359-B66B-9DA20062B352}">
      <dgm:prSet/>
      <dgm:spPr/>
      <dgm:t>
        <a:bodyPr/>
        <a:lstStyle/>
        <a:p>
          <a:endParaRPr lang="en-US"/>
        </a:p>
      </dgm:t>
    </dgm:pt>
    <dgm:pt modelId="{36CFBED6-20D9-442B-84F9-6BD0217659EE}" type="sibTrans" cxnId="{6986E745-9DB7-4359-B66B-9DA20062B352}">
      <dgm:prSet/>
      <dgm:spPr/>
      <dgm:t>
        <a:bodyPr/>
        <a:lstStyle/>
        <a:p>
          <a:endParaRPr lang="en-US"/>
        </a:p>
      </dgm:t>
    </dgm:pt>
    <dgm:pt modelId="{9671BCC2-1843-40DA-A8DB-1BF293A5B8FB}" type="pres">
      <dgm:prSet presAssocID="{6F56CB11-F0FE-40A0-A59A-7C0615F1FEF8}" presName="diagram" presStyleCnt="0">
        <dgm:presLayoutVars>
          <dgm:chPref val="1"/>
          <dgm:dir/>
          <dgm:animOne val="branch"/>
          <dgm:animLvl val="lvl"/>
          <dgm:resizeHandles/>
        </dgm:presLayoutVars>
      </dgm:prSet>
      <dgm:spPr/>
    </dgm:pt>
    <dgm:pt modelId="{067F4BF5-8C9F-4776-8477-7B6A29540B49}" type="pres">
      <dgm:prSet presAssocID="{9778A3F9-4DF0-4E81-A7EF-2C86A0F558DF}" presName="root" presStyleCnt="0"/>
      <dgm:spPr/>
    </dgm:pt>
    <dgm:pt modelId="{67489437-F485-4D29-8EB3-4275A6E52FED}" type="pres">
      <dgm:prSet presAssocID="{9778A3F9-4DF0-4E81-A7EF-2C86A0F558DF}" presName="rootComposite" presStyleCnt="0"/>
      <dgm:spPr/>
    </dgm:pt>
    <dgm:pt modelId="{87AC96B4-C915-4011-BF8D-7504EA12AE0F}" type="pres">
      <dgm:prSet presAssocID="{9778A3F9-4DF0-4E81-A7EF-2C86A0F558DF}" presName="rootText" presStyleLbl="node1" presStyleIdx="0" presStyleCnt="3" custScaleX="123705"/>
      <dgm:spPr/>
    </dgm:pt>
    <dgm:pt modelId="{7DA4DE00-B2F0-4C38-90BA-289980E79142}" type="pres">
      <dgm:prSet presAssocID="{9778A3F9-4DF0-4E81-A7EF-2C86A0F558DF}" presName="rootConnector" presStyleLbl="node1" presStyleIdx="0" presStyleCnt="3"/>
      <dgm:spPr/>
    </dgm:pt>
    <dgm:pt modelId="{5F7486AE-A98A-48D6-B137-5F62380BDA6F}" type="pres">
      <dgm:prSet presAssocID="{9778A3F9-4DF0-4E81-A7EF-2C86A0F558DF}" presName="childShape" presStyleCnt="0"/>
      <dgm:spPr/>
    </dgm:pt>
    <dgm:pt modelId="{7D7858C7-1236-4677-8A28-BAD14A4DC9EC}" type="pres">
      <dgm:prSet presAssocID="{E0321D77-CF9F-4DC5-B94B-F0F7C954B9B2}" presName="Name13" presStyleLbl="parChTrans1D2" presStyleIdx="0" presStyleCnt="12"/>
      <dgm:spPr/>
    </dgm:pt>
    <dgm:pt modelId="{EF085C52-8FC2-4D78-AEBD-E734D1971BAD}" type="pres">
      <dgm:prSet presAssocID="{F73698D1-97C2-40DB-967D-FDAB0506BFF7}" presName="childText" presStyleLbl="bgAcc1" presStyleIdx="0" presStyleCnt="12" custScaleX="167957" custLinFactNeighborX="-3986" custLinFactNeighborY="-16652">
        <dgm:presLayoutVars>
          <dgm:bulletEnabled val="1"/>
        </dgm:presLayoutVars>
      </dgm:prSet>
      <dgm:spPr/>
    </dgm:pt>
    <dgm:pt modelId="{8919E016-A9B4-4C6E-BB09-9EC71A0DCFDC}" type="pres">
      <dgm:prSet presAssocID="{4DB4D059-8370-4C50-B687-AFDAD615BA24}" presName="Name13" presStyleLbl="parChTrans1D2" presStyleIdx="1" presStyleCnt="12"/>
      <dgm:spPr/>
    </dgm:pt>
    <dgm:pt modelId="{DD98AFF0-4819-4A56-A024-DB67272AFFBF}" type="pres">
      <dgm:prSet presAssocID="{5198D2C6-CF01-462E-94F0-F954ED36103B}" presName="childText" presStyleLbl="bgAcc1" presStyleIdx="1" presStyleCnt="12" custScaleX="167957" custLinFactNeighborX="-3986" custLinFactNeighborY="-16652">
        <dgm:presLayoutVars>
          <dgm:bulletEnabled val="1"/>
        </dgm:presLayoutVars>
      </dgm:prSet>
      <dgm:spPr/>
    </dgm:pt>
    <dgm:pt modelId="{AA1C6EC6-3C6E-4040-9EFD-FC4BC1434A30}" type="pres">
      <dgm:prSet presAssocID="{998228E5-1049-4616-91BD-0B2EFF628F31}" presName="Name13" presStyleLbl="parChTrans1D2" presStyleIdx="2" presStyleCnt="12"/>
      <dgm:spPr/>
    </dgm:pt>
    <dgm:pt modelId="{A0757CE6-1968-4B00-86C9-7F8FF0726F36}" type="pres">
      <dgm:prSet presAssocID="{CFB5A47D-4169-4643-A14B-74D6125F0150}" presName="childText" presStyleLbl="bgAcc1" presStyleIdx="2" presStyleCnt="12" custScaleX="167957" custLinFactNeighborX="-3986" custLinFactNeighborY="-16652">
        <dgm:presLayoutVars>
          <dgm:bulletEnabled val="1"/>
        </dgm:presLayoutVars>
      </dgm:prSet>
      <dgm:spPr/>
    </dgm:pt>
    <dgm:pt modelId="{07F7E9B4-A478-4D5C-A02E-9F1B0E52CA1A}" type="pres">
      <dgm:prSet presAssocID="{EA89D43A-9195-4C8A-8CC5-2EFAAF5D4703}" presName="Name13" presStyleLbl="parChTrans1D2" presStyleIdx="3" presStyleCnt="12"/>
      <dgm:spPr/>
    </dgm:pt>
    <dgm:pt modelId="{CFDDFDD9-770C-4008-AFF8-3BD4DD01C914}" type="pres">
      <dgm:prSet presAssocID="{B4B54757-2822-49BD-8F7C-E2C0674C52D9}" presName="childText" presStyleLbl="bgAcc1" presStyleIdx="3" presStyleCnt="12" custScaleX="167957" custLinFactNeighborX="-3986" custLinFactNeighborY="-16652">
        <dgm:presLayoutVars>
          <dgm:bulletEnabled val="1"/>
        </dgm:presLayoutVars>
      </dgm:prSet>
      <dgm:spPr/>
    </dgm:pt>
    <dgm:pt modelId="{A011326C-A8D1-4C5F-9D94-8251B922E4DB}" type="pres">
      <dgm:prSet presAssocID="{007AC4C6-5D7C-4273-ADBE-3D2869534DB3}" presName="Name13" presStyleLbl="parChTrans1D2" presStyleIdx="4" presStyleCnt="12"/>
      <dgm:spPr/>
    </dgm:pt>
    <dgm:pt modelId="{BBBECD1D-BBA4-43B2-831E-BAA8165C47BE}" type="pres">
      <dgm:prSet presAssocID="{80FCE862-0601-4CB3-9168-046A27828B0B}" presName="childText" presStyleLbl="bgAcc1" presStyleIdx="4" presStyleCnt="12" custScaleX="167957" custLinFactNeighborX="-3986" custLinFactNeighborY="-16652">
        <dgm:presLayoutVars>
          <dgm:bulletEnabled val="1"/>
        </dgm:presLayoutVars>
      </dgm:prSet>
      <dgm:spPr/>
    </dgm:pt>
    <dgm:pt modelId="{286F1322-A7F4-4C9D-8A41-9AEA4EA82E99}" type="pres">
      <dgm:prSet presAssocID="{E2657B5E-25CA-4CEE-9E39-53D7D9A1C20E}" presName="root" presStyleCnt="0"/>
      <dgm:spPr/>
    </dgm:pt>
    <dgm:pt modelId="{78CA4EC3-5E8F-47AE-8702-003F975F29BB}" type="pres">
      <dgm:prSet presAssocID="{E2657B5E-25CA-4CEE-9E39-53D7D9A1C20E}" presName="rootComposite" presStyleCnt="0"/>
      <dgm:spPr/>
    </dgm:pt>
    <dgm:pt modelId="{61E39925-DD2A-4309-BFDC-1A0FF400C4CA}" type="pres">
      <dgm:prSet presAssocID="{E2657B5E-25CA-4CEE-9E39-53D7D9A1C20E}" presName="rootText" presStyleLbl="node1" presStyleIdx="1" presStyleCnt="3" custScaleX="123705"/>
      <dgm:spPr/>
    </dgm:pt>
    <dgm:pt modelId="{75388626-903C-4C8E-9FF2-AB0156FBF39F}" type="pres">
      <dgm:prSet presAssocID="{E2657B5E-25CA-4CEE-9E39-53D7D9A1C20E}" presName="rootConnector" presStyleLbl="node1" presStyleIdx="1" presStyleCnt="3"/>
      <dgm:spPr/>
    </dgm:pt>
    <dgm:pt modelId="{035D9A87-94D0-4F10-94C0-07615B451C01}" type="pres">
      <dgm:prSet presAssocID="{E2657B5E-25CA-4CEE-9E39-53D7D9A1C20E}" presName="childShape" presStyleCnt="0"/>
      <dgm:spPr/>
    </dgm:pt>
    <dgm:pt modelId="{A2AE4412-499F-495B-AE5C-EFE65940736A}" type="pres">
      <dgm:prSet presAssocID="{196CDFF6-A8B1-4189-B945-194929B4CA28}" presName="Name13" presStyleLbl="parChTrans1D2" presStyleIdx="5" presStyleCnt="12"/>
      <dgm:spPr/>
    </dgm:pt>
    <dgm:pt modelId="{A46A3965-7265-42F1-9424-A7C9952C9AB8}" type="pres">
      <dgm:prSet presAssocID="{CC733E59-51C5-4CF3-A09C-D430499DC75C}" presName="childText" presStyleLbl="bgAcc1" presStyleIdx="5" presStyleCnt="12" custScaleX="161042" custLinFactNeighborX="-3986" custLinFactNeighborY="-16652">
        <dgm:presLayoutVars>
          <dgm:bulletEnabled val="1"/>
        </dgm:presLayoutVars>
      </dgm:prSet>
      <dgm:spPr/>
    </dgm:pt>
    <dgm:pt modelId="{03D5F442-B3CF-48E1-85F5-7BA4D2511CF2}" type="pres">
      <dgm:prSet presAssocID="{9DED29D1-2B14-4C9C-AAC0-E04EDDD704FC}" presName="Name13" presStyleLbl="parChTrans1D2" presStyleIdx="6" presStyleCnt="12"/>
      <dgm:spPr/>
    </dgm:pt>
    <dgm:pt modelId="{14A0739A-380E-467B-87A4-58D7E3D05B37}" type="pres">
      <dgm:prSet presAssocID="{D7C1AC0D-28F2-4FD8-AA4E-2A0940D9CE79}" presName="childText" presStyleLbl="bgAcc1" presStyleIdx="6" presStyleCnt="12" custScaleX="161042" custLinFactNeighborX="-3986" custLinFactNeighborY="-16652">
        <dgm:presLayoutVars>
          <dgm:bulletEnabled val="1"/>
        </dgm:presLayoutVars>
      </dgm:prSet>
      <dgm:spPr/>
    </dgm:pt>
    <dgm:pt modelId="{AA0844DF-5CE4-46A9-8B37-84876B69AE2D}" type="pres">
      <dgm:prSet presAssocID="{1135792B-8770-4EFD-986B-B50A7B8DFE2F}" presName="Name13" presStyleLbl="parChTrans1D2" presStyleIdx="7" presStyleCnt="12"/>
      <dgm:spPr/>
    </dgm:pt>
    <dgm:pt modelId="{8E4FA5C3-E6E2-4868-A02C-C615650BD9EE}" type="pres">
      <dgm:prSet presAssocID="{B7142B31-C318-4421-AFEC-F83C4FE10672}" presName="childText" presStyleLbl="bgAcc1" presStyleIdx="7" presStyleCnt="12" custScaleX="161042" custLinFactNeighborX="-5005" custLinFactNeighborY="-21822">
        <dgm:presLayoutVars>
          <dgm:bulletEnabled val="1"/>
        </dgm:presLayoutVars>
      </dgm:prSet>
      <dgm:spPr/>
    </dgm:pt>
    <dgm:pt modelId="{2EC291AB-4926-4778-B22D-135DC2F58098}" type="pres">
      <dgm:prSet presAssocID="{8EF24A65-F68F-4D26-86E8-BC046188B306}" presName="Name13" presStyleLbl="parChTrans1D2" presStyleIdx="8" presStyleCnt="12"/>
      <dgm:spPr/>
    </dgm:pt>
    <dgm:pt modelId="{49AC0345-192C-48A3-A466-4BE803C8E466}" type="pres">
      <dgm:prSet presAssocID="{CD2B9678-E4F6-4CC5-8D15-16FE97700DC5}" presName="childText" presStyleLbl="bgAcc1" presStyleIdx="8" presStyleCnt="12" custScaleX="161042" custLinFactNeighborX="-3986" custLinFactNeighborY="-16652">
        <dgm:presLayoutVars>
          <dgm:bulletEnabled val="1"/>
        </dgm:presLayoutVars>
      </dgm:prSet>
      <dgm:spPr/>
    </dgm:pt>
    <dgm:pt modelId="{172FEA55-956F-401A-9003-C5CF1114F271}" type="pres">
      <dgm:prSet presAssocID="{DD66CA67-5CA9-4218-B401-F9FF7741C661}" presName="root" presStyleCnt="0"/>
      <dgm:spPr/>
    </dgm:pt>
    <dgm:pt modelId="{CC7071CC-B6CE-4C9F-9AC0-941E8075B61D}" type="pres">
      <dgm:prSet presAssocID="{DD66CA67-5CA9-4218-B401-F9FF7741C661}" presName="rootComposite" presStyleCnt="0"/>
      <dgm:spPr/>
    </dgm:pt>
    <dgm:pt modelId="{EC6DAC6B-F545-426E-A8F5-04AD85D7D302}" type="pres">
      <dgm:prSet presAssocID="{DD66CA67-5CA9-4218-B401-F9FF7741C661}" presName="rootText" presStyleLbl="node1" presStyleIdx="2" presStyleCnt="3" custScaleX="123705"/>
      <dgm:spPr/>
    </dgm:pt>
    <dgm:pt modelId="{E216AF17-2303-4B6D-9B63-1EA276D9A505}" type="pres">
      <dgm:prSet presAssocID="{DD66CA67-5CA9-4218-B401-F9FF7741C661}" presName="rootConnector" presStyleLbl="node1" presStyleIdx="2" presStyleCnt="3"/>
      <dgm:spPr/>
    </dgm:pt>
    <dgm:pt modelId="{5ED9AD72-B73A-4D7D-95E2-B508A7EC73AD}" type="pres">
      <dgm:prSet presAssocID="{DD66CA67-5CA9-4218-B401-F9FF7741C661}" presName="childShape" presStyleCnt="0"/>
      <dgm:spPr/>
    </dgm:pt>
    <dgm:pt modelId="{242D00F7-83C6-4972-B088-DEDABA0880C2}" type="pres">
      <dgm:prSet presAssocID="{7B1FA27C-2CC5-4E5B-9DD4-32A9A73A094A}" presName="Name13" presStyleLbl="parChTrans1D2" presStyleIdx="9" presStyleCnt="12"/>
      <dgm:spPr/>
    </dgm:pt>
    <dgm:pt modelId="{678E00FC-74FF-4755-8AD5-A843766A549D}" type="pres">
      <dgm:prSet presAssocID="{A23597F0-4400-4ED1-906B-CD7939250ACE}" presName="childText" presStyleLbl="bgAcc1" presStyleIdx="9" presStyleCnt="12" custScaleX="178573" custLinFactNeighborX="-3986" custLinFactNeighborY="-16652">
        <dgm:presLayoutVars>
          <dgm:bulletEnabled val="1"/>
        </dgm:presLayoutVars>
      </dgm:prSet>
      <dgm:spPr/>
    </dgm:pt>
    <dgm:pt modelId="{2684DBFE-6E84-4D32-A5DD-B9F10DEC7A5D}" type="pres">
      <dgm:prSet presAssocID="{245AFFC6-6EE2-4655-B221-34D5DEF9A325}" presName="Name13" presStyleLbl="parChTrans1D2" presStyleIdx="10" presStyleCnt="12"/>
      <dgm:spPr/>
    </dgm:pt>
    <dgm:pt modelId="{5BD32F89-588C-425C-930F-D68FE83955D6}" type="pres">
      <dgm:prSet presAssocID="{F763DF37-A4C2-4218-96BD-94E508C4EC70}" presName="childText" presStyleLbl="bgAcc1" presStyleIdx="10" presStyleCnt="12" custScaleX="178573">
        <dgm:presLayoutVars>
          <dgm:bulletEnabled val="1"/>
        </dgm:presLayoutVars>
      </dgm:prSet>
      <dgm:spPr/>
    </dgm:pt>
    <dgm:pt modelId="{83CAB33C-0573-4D80-81C1-10A611723762}" type="pres">
      <dgm:prSet presAssocID="{8B0A0DE8-92B0-4A81-B51D-619906D42CE0}" presName="Name13" presStyleLbl="parChTrans1D2" presStyleIdx="11" presStyleCnt="12"/>
      <dgm:spPr/>
    </dgm:pt>
    <dgm:pt modelId="{36757962-1085-4D05-8D58-5D869890320D}" type="pres">
      <dgm:prSet presAssocID="{C8740BFB-C126-4927-9416-F4FF01A7BCEB}" presName="childText" presStyleLbl="bgAcc1" presStyleIdx="11" presStyleCnt="12" custScaleX="178573">
        <dgm:presLayoutVars>
          <dgm:bulletEnabled val="1"/>
        </dgm:presLayoutVars>
      </dgm:prSet>
      <dgm:spPr/>
    </dgm:pt>
  </dgm:ptLst>
  <dgm:cxnLst>
    <dgm:cxn modelId="{4385AD01-69F8-4089-8071-B3830A147237}" srcId="{9778A3F9-4DF0-4E81-A7EF-2C86A0F558DF}" destId="{F73698D1-97C2-40DB-967D-FDAB0506BFF7}" srcOrd="0" destOrd="0" parTransId="{E0321D77-CF9F-4DC5-B94B-F0F7C954B9B2}" sibTransId="{C2764D83-6415-4F9A-A37F-F99194403961}"/>
    <dgm:cxn modelId="{623BA402-105E-4E98-8A66-298C6D65145A}" type="presOf" srcId="{D7C1AC0D-28F2-4FD8-AA4E-2A0940D9CE79}" destId="{14A0739A-380E-467B-87A4-58D7E3D05B37}" srcOrd="0" destOrd="0" presId="urn:microsoft.com/office/officeart/2005/8/layout/hierarchy3"/>
    <dgm:cxn modelId="{08981512-98BF-4010-BF73-A5DC4B5B42E3}" srcId="{E2657B5E-25CA-4CEE-9E39-53D7D9A1C20E}" destId="{CC733E59-51C5-4CF3-A09C-D430499DC75C}" srcOrd="0" destOrd="0" parTransId="{196CDFF6-A8B1-4189-B945-194929B4CA28}" sibTransId="{BFCA975A-80DD-4875-AA67-892E1EE085AB}"/>
    <dgm:cxn modelId="{2818D31B-D51B-446D-A014-D98F5EA3A123}" srcId="{9778A3F9-4DF0-4E81-A7EF-2C86A0F558DF}" destId="{B4B54757-2822-49BD-8F7C-E2C0674C52D9}" srcOrd="3" destOrd="0" parTransId="{EA89D43A-9195-4C8A-8CC5-2EFAAF5D4703}" sibTransId="{BBBBD28B-E7BA-472B-B0D5-117DA32E1403}"/>
    <dgm:cxn modelId="{92F0F422-FB6D-4292-BDD7-F3F76A25107B}" type="presOf" srcId="{F73698D1-97C2-40DB-967D-FDAB0506BFF7}" destId="{EF085C52-8FC2-4D78-AEBD-E734D1971BAD}" srcOrd="0" destOrd="0" presId="urn:microsoft.com/office/officeart/2005/8/layout/hierarchy3"/>
    <dgm:cxn modelId="{160AD92D-1B43-4459-88A8-E7C08E56B00D}" srcId="{E2657B5E-25CA-4CEE-9E39-53D7D9A1C20E}" destId="{CD2B9678-E4F6-4CC5-8D15-16FE97700DC5}" srcOrd="3" destOrd="0" parTransId="{8EF24A65-F68F-4D26-86E8-BC046188B306}" sibTransId="{2E5CA963-D6D0-4AE9-9FF0-558276BC912F}"/>
    <dgm:cxn modelId="{91E39635-37CD-483D-83C9-0D6F962659D3}" type="presOf" srcId="{B7142B31-C318-4421-AFEC-F83C4FE10672}" destId="{8E4FA5C3-E6E2-4868-A02C-C615650BD9EE}" srcOrd="0" destOrd="0" presId="urn:microsoft.com/office/officeart/2005/8/layout/hierarchy3"/>
    <dgm:cxn modelId="{26EA143C-BD7B-469C-861D-4E86EC425637}" srcId="{DD66CA67-5CA9-4218-B401-F9FF7741C661}" destId="{A23597F0-4400-4ED1-906B-CD7939250ACE}" srcOrd="0" destOrd="0" parTransId="{7B1FA27C-2CC5-4E5B-9DD4-32A9A73A094A}" sibTransId="{0408D06E-DDBF-40C1-A199-109558F5FA19}"/>
    <dgm:cxn modelId="{AC78A05D-64DD-4758-BA0D-73C3EBC2355E}" type="presOf" srcId="{F763DF37-A4C2-4218-96BD-94E508C4EC70}" destId="{5BD32F89-588C-425C-930F-D68FE83955D6}" srcOrd="0" destOrd="0" presId="urn:microsoft.com/office/officeart/2005/8/layout/hierarchy3"/>
    <dgm:cxn modelId="{6FAF9F41-6081-4821-A033-48E83626D468}" type="presOf" srcId="{998228E5-1049-4616-91BD-0B2EFF628F31}" destId="{AA1C6EC6-3C6E-4040-9EFD-FC4BC1434A30}" srcOrd="0" destOrd="0" presId="urn:microsoft.com/office/officeart/2005/8/layout/hierarchy3"/>
    <dgm:cxn modelId="{4C7C4545-319B-4FDE-8A77-0AC747B87DDC}" srcId="{6F56CB11-F0FE-40A0-A59A-7C0615F1FEF8}" destId="{E2657B5E-25CA-4CEE-9E39-53D7D9A1C20E}" srcOrd="1" destOrd="0" parTransId="{C06E23A6-49B0-4B6A-9276-C80ED64446F2}" sibTransId="{FAF82E1F-969B-404E-B8E5-C653C632F94E}"/>
    <dgm:cxn modelId="{6986E745-9DB7-4359-B66B-9DA20062B352}" srcId="{DD66CA67-5CA9-4218-B401-F9FF7741C661}" destId="{C8740BFB-C126-4927-9416-F4FF01A7BCEB}" srcOrd="2" destOrd="0" parTransId="{8B0A0DE8-92B0-4A81-B51D-619906D42CE0}" sibTransId="{36CFBED6-20D9-442B-84F9-6BD0217659EE}"/>
    <dgm:cxn modelId="{0AE76B46-4E90-49BC-8407-9760B20ED55C}" srcId="{9778A3F9-4DF0-4E81-A7EF-2C86A0F558DF}" destId="{5198D2C6-CF01-462E-94F0-F954ED36103B}" srcOrd="1" destOrd="0" parTransId="{4DB4D059-8370-4C50-B687-AFDAD615BA24}" sibTransId="{5DB42ABD-1918-461A-B8CA-88E961FC4EE8}"/>
    <dgm:cxn modelId="{EB30664B-5E8C-43D2-AB23-617CFCA41A65}" type="presOf" srcId="{EA89D43A-9195-4C8A-8CC5-2EFAAF5D4703}" destId="{07F7E9B4-A478-4D5C-A02E-9F1B0E52CA1A}" srcOrd="0" destOrd="0" presId="urn:microsoft.com/office/officeart/2005/8/layout/hierarchy3"/>
    <dgm:cxn modelId="{681A584D-421C-4A40-8023-8ABD82435C5A}" type="presOf" srcId="{8EF24A65-F68F-4D26-86E8-BC046188B306}" destId="{2EC291AB-4926-4778-B22D-135DC2F58098}" srcOrd="0" destOrd="0" presId="urn:microsoft.com/office/officeart/2005/8/layout/hierarchy3"/>
    <dgm:cxn modelId="{167B176E-2D27-472A-8E3F-7E58305FFA17}" type="presOf" srcId="{8B0A0DE8-92B0-4A81-B51D-619906D42CE0}" destId="{83CAB33C-0573-4D80-81C1-10A611723762}" srcOrd="0" destOrd="0" presId="urn:microsoft.com/office/officeart/2005/8/layout/hierarchy3"/>
    <dgm:cxn modelId="{4704A34E-7DF4-42A2-BE1E-B5CF956DD2FC}" srcId="{6F56CB11-F0FE-40A0-A59A-7C0615F1FEF8}" destId="{9778A3F9-4DF0-4E81-A7EF-2C86A0F558DF}" srcOrd="0" destOrd="0" parTransId="{976082C2-9F67-4270-A4CD-690292A7B12E}" sibTransId="{27955EF8-2738-4918-8165-DE4D7345271F}"/>
    <dgm:cxn modelId="{D77CA675-2DA2-4BC8-AEE2-A95802816B66}" type="presOf" srcId="{A23597F0-4400-4ED1-906B-CD7939250ACE}" destId="{678E00FC-74FF-4755-8AD5-A843766A549D}" srcOrd="0" destOrd="0" presId="urn:microsoft.com/office/officeart/2005/8/layout/hierarchy3"/>
    <dgm:cxn modelId="{CE9AD855-80E6-401C-9DCD-8316306154FF}" type="presOf" srcId="{CC733E59-51C5-4CF3-A09C-D430499DC75C}" destId="{A46A3965-7265-42F1-9424-A7C9952C9AB8}" srcOrd="0" destOrd="0" presId="urn:microsoft.com/office/officeart/2005/8/layout/hierarchy3"/>
    <dgm:cxn modelId="{C9D17D77-BCAC-4333-BC78-0712F975417B}" type="presOf" srcId="{1135792B-8770-4EFD-986B-B50A7B8DFE2F}" destId="{AA0844DF-5CE4-46A9-8B37-84876B69AE2D}" srcOrd="0" destOrd="0" presId="urn:microsoft.com/office/officeart/2005/8/layout/hierarchy3"/>
    <dgm:cxn modelId="{933C9458-84B4-40C4-8810-DA6E298A5C0E}" type="presOf" srcId="{245AFFC6-6EE2-4655-B221-34D5DEF9A325}" destId="{2684DBFE-6E84-4D32-A5DD-B9F10DEC7A5D}" srcOrd="0" destOrd="0" presId="urn:microsoft.com/office/officeart/2005/8/layout/hierarchy3"/>
    <dgm:cxn modelId="{5D6EBD5A-191D-47F1-9DAA-04E13B8A082F}" type="presOf" srcId="{E0321D77-CF9F-4DC5-B94B-F0F7C954B9B2}" destId="{7D7858C7-1236-4677-8A28-BAD14A4DC9EC}" srcOrd="0" destOrd="0" presId="urn:microsoft.com/office/officeart/2005/8/layout/hierarchy3"/>
    <dgm:cxn modelId="{60135A85-45A2-4182-B59A-659D60690931}" srcId="{E2657B5E-25CA-4CEE-9E39-53D7D9A1C20E}" destId="{D7C1AC0D-28F2-4FD8-AA4E-2A0940D9CE79}" srcOrd="1" destOrd="0" parTransId="{9DED29D1-2B14-4C9C-AAC0-E04EDDD704FC}" sibTransId="{69A40165-AED7-4C84-8EF7-478A947DEC21}"/>
    <dgm:cxn modelId="{BAA94188-047F-4FAF-B0AC-7A793C5D455A}" type="presOf" srcId="{196CDFF6-A8B1-4189-B945-194929B4CA28}" destId="{A2AE4412-499F-495B-AE5C-EFE65940736A}" srcOrd="0" destOrd="0" presId="urn:microsoft.com/office/officeart/2005/8/layout/hierarchy3"/>
    <dgm:cxn modelId="{AFACF68A-6F63-4BD2-B9AC-6B4F8DF6BB18}" type="presOf" srcId="{C8740BFB-C126-4927-9416-F4FF01A7BCEB}" destId="{36757962-1085-4D05-8D58-5D869890320D}" srcOrd="0" destOrd="0" presId="urn:microsoft.com/office/officeart/2005/8/layout/hierarchy3"/>
    <dgm:cxn modelId="{E98FB98F-5EBD-411B-BC89-FB7A25B0D9AD}" type="presOf" srcId="{CFB5A47D-4169-4643-A14B-74D6125F0150}" destId="{A0757CE6-1968-4B00-86C9-7F8FF0726F36}" srcOrd="0" destOrd="0" presId="urn:microsoft.com/office/officeart/2005/8/layout/hierarchy3"/>
    <dgm:cxn modelId="{721F2393-713F-4AE5-92F0-1954BA78C702}" type="presOf" srcId="{E2657B5E-25CA-4CEE-9E39-53D7D9A1C20E}" destId="{75388626-903C-4C8E-9FF2-AB0156FBF39F}" srcOrd="1" destOrd="0" presId="urn:microsoft.com/office/officeart/2005/8/layout/hierarchy3"/>
    <dgm:cxn modelId="{3E98FEA4-8DAA-45C8-B639-BA861ADC52AF}" type="presOf" srcId="{E2657B5E-25CA-4CEE-9E39-53D7D9A1C20E}" destId="{61E39925-DD2A-4309-BFDC-1A0FF400C4CA}" srcOrd="0" destOrd="0" presId="urn:microsoft.com/office/officeart/2005/8/layout/hierarchy3"/>
    <dgm:cxn modelId="{2A2DD7A6-5753-4691-893C-34C45CD1BD1D}" type="presOf" srcId="{B4B54757-2822-49BD-8F7C-E2C0674C52D9}" destId="{CFDDFDD9-770C-4008-AFF8-3BD4DD01C914}" srcOrd="0" destOrd="0" presId="urn:microsoft.com/office/officeart/2005/8/layout/hierarchy3"/>
    <dgm:cxn modelId="{ECC5EEA7-B615-4F1C-AA22-FB4583A188E2}" srcId="{9778A3F9-4DF0-4E81-A7EF-2C86A0F558DF}" destId="{80FCE862-0601-4CB3-9168-046A27828B0B}" srcOrd="4" destOrd="0" parTransId="{007AC4C6-5D7C-4273-ADBE-3D2869534DB3}" sibTransId="{509B675E-A487-4264-960B-D0F8D4931CB3}"/>
    <dgm:cxn modelId="{6BACC5A8-DB06-4731-BC84-299308A8AABD}" srcId="{DD66CA67-5CA9-4218-B401-F9FF7741C661}" destId="{F763DF37-A4C2-4218-96BD-94E508C4EC70}" srcOrd="1" destOrd="0" parTransId="{245AFFC6-6EE2-4655-B221-34D5DEF9A325}" sibTransId="{6359AAA2-DBD1-42F8-9CF8-2D40263647A7}"/>
    <dgm:cxn modelId="{529408AA-B00B-4248-8933-0D78280D7883}" srcId="{6F56CB11-F0FE-40A0-A59A-7C0615F1FEF8}" destId="{DD66CA67-5CA9-4218-B401-F9FF7741C661}" srcOrd="2" destOrd="0" parTransId="{B1BA1FA0-7794-4754-AF64-76D77185984C}" sibTransId="{CBC0C105-456C-48B1-9D90-ACFB1AE1D6A3}"/>
    <dgm:cxn modelId="{858DD0AA-2D10-4DA4-820A-843DDF01232A}" srcId="{9778A3F9-4DF0-4E81-A7EF-2C86A0F558DF}" destId="{CFB5A47D-4169-4643-A14B-74D6125F0150}" srcOrd="2" destOrd="0" parTransId="{998228E5-1049-4616-91BD-0B2EFF628F31}" sibTransId="{FE8F0904-AB6C-41D6-821F-5413F30CD2FB}"/>
    <dgm:cxn modelId="{F77036AE-E701-4F2E-AB80-AA3968A6B2B3}" type="presOf" srcId="{CD2B9678-E4F6-4CC5-8D15-16FE97700DC5}" destId="{49AC0345-192C-48A3-A466-4BE803C8E466}" srcOrd="0" destOrd="0" presId="urn:microsoft.com/office/officeart/2005/8/layout/hierarchy3"/>
    <dgm:cxn modelId="{DADBC3B9-6030-4F8E-B1D7-A37A03D42231}" type="presOf" srcId="{80FCE862-0601-4CB3-9168-046A27828B0B}" destId="{BBBECD1D-BBA4-43B2-831E-BAA8165C47BE}" srcOrd="0" destOrd="0" presId="urn:microsoft.com/office/officeart/2005/8/layout/hierarchy3"/>
    <dgm:cxn modelId="{79E4DEB9-AFCF-4D11-86E9-5C19F1B7E4BB}" type="presOf" srcId="{9778A3F9-4DF0-4E81-A7EF-2C86A0F558DF}" destId="{87AC96B4-C915-4011-BF8D-7504EA12AE0F}" srcOrd="0" destOrd="0" presId="urn:microsoft.com/office/officeart/2005/8/layout/hierarchy3"/>
    <dgm:cxn modelId="{0BC98EBE-04F6-4F34-B3D7-73E730A765AF}" type="presOf" srcId="{4DB4D059-8370-4C50-B687-AFDAD615BA24}" destId="{8919E016-A9B4-4C6E-BB09-9EC71A0DCFDC}" srcOrd="0" destOrd="0" presId="urn:microsoft.com/office/officeart/2005/8/layout/hierarchy3"/>
    <dgm:cxn modelId="{B111A9C3-FE5C-4048-9117-2FB29D03317F}" type="presOf" srcId="{9DED29D1-2B14-4C9C-AAC0-E04EDDD704FC}" destId="{03D5F442-B3CF-48E1-85F5-7BA4D2511CF2}" srcOrd="0" destOrd="0" presId="urn:microsoft.com/office/officeart/2005/8/layout/hierarchy3"/>
    <dgm:cxn modelId="{3292FFC8-A0CC-4ECC-A15F-C32CC97F7F60}" type="presOf" srcId="{007AC4C6-5D7C-4273-ADBE-3D2869534DB3}" destId="{A011326C-A8D1-4C5F-9D94-8251B922E4DB}" srcOrd="0" destOrd="0" presId="urn:microsoft.com/office/officeart/2005/8/layout/hierarchy3"/>
    <dgm:cxn modelId="{20A38BC9-9B2D-43CB-A071-FB004DA98521}" type="presOf" srcId="{9778A3F9-4DF0-4E81-A7EF-2C86A0F558DF}" destId="{7DA4DE00-B2F0-4C38-90BA-289980E79142}" srcOrd="1" destOrd="0" presId="urn:microsoft.com/office/officeart/2005/8/layout/hierarchy3"/>
    <dgm:cxn modelId="{BD6BDCDA-2D2D-4F36-BFE8-B55CA2931767}" type="presOf" srcId="{DD66CA67-5CA9-4218-B401-F9FF7741C661}" destId="{EC6DAC6B-F545-426E-A8F5-04AD85D7D302}" srcOrd="0" destOrd="0" presId="urn:microsoft.com/office/officeart/2005/8/layout/hierarchy3"/>
    <dgm:cxn modelId="{51E3D7DE-A5FB-4B20-A280-BFC1C5ADA8A5}" type="presOf" srcId="{7B1FA27C-2CC5-4E5B-9DD4-32A9A73A094A}" destId="{242D00F7-83C6-4972-B088-DEDABA0880C2}" srcOrd="0" destOrd="0" presId="urn:microsoft.com/office/officeart/2005/8/layout/hierarchy3"/>
    <dgm:cxn modelId="{2C600FE7-0EA1-4AE3-8DB1-634E78CD956C}" type="presOf" srcId="{6F56CB11-F0FE-40A0-A59A-7C0615F1FEF8}" destId="{9671BCC2-1843-40DA-A8DB-1BF293A5B8FB}" srcOrd="0" destOrd="0" presId="urn:microsoft.com/office/officeart/2005/8/layout/hierarchy3"/>
    <dgm:cxn modelId="{EFD057EC-24B3-4045-ADB5-BF2BEDF320CD}" type="presOf" srcId="{DD66CA67-5CA9-4218-B401-F9FF7741C661}" destId="{E216AF17-2303-4B6D-9B63-1EA276D9A505}" srcOrd="1" destOrd="0" presId="urn:microsoft.com/office/officeart/2005/8/layout/hierarchy3"/>
    <dgm:cxn modelId="{CDDA1EF2-6D62-4007-BEBD-4182DA18B665}" srcId="{E2657B5E-25CA-4CEE-9E39-53D7D9A1C20E}" destId="{B7142B31-C318-4421-AFEC-F83C4FE10672}" srcOrd="2" destOrd="0" parTransId="{1135792B-8770-4EFD-986B-B50A7B8DFE2F}" sibTransId="{CF0E2E31-795B-4B77-A28A-B8F724B1A102}"/>
    <dgm:cxn modelId="{AB0608F4-1001-4270-A662-993C75D68B94}" type="presOf" srcId="{5198D2C6-CF01-462E-94F0-F954ED36103B}" destId="{DD98AFF0-4819-4A56-A024-DB67272AFFBF}" srcOrd="0" destOrd="0" presId="urn:microsoft.com/office/officeart/2005/8/layout/hierarchy3"/>
    <dgm:cxn modelId="{B9088D81-6BE1-4BC9-90FE-AE2D7FEC3A5B}" type="presParOf" srcId="{9671BCC2-1843-40DA-A8DB-1BF293A5B8FB}" destId="{067F4BF5-8C9F-4776-8477-7B6A29540B49}" srcOrd="0" destOrd="0" presId="urn:microsoft.com/office/officeart/2005/8/layout/hierarchy3"/>
    <dgm:cxn modelId="{E84C79E4-FF1A-4DB2-90CA-DB4645498EF3}" type="presParOf" srcId="{067F4BF5-8C9F-4776-8477-7B6A29540B49}" destId="{67489437-F485-4D29-8EB3-4275A6E52FED}" srcOrd="0" destOrd="0" presId="urn:microsoft.com/office/officeart/2005/8/layout/hierarchy3"/>
    <dgm:cxn modelId="{C4C5A5F1-2FEF-4AFB-B8B1-78BEF8496B2C}" type="presParOf" srcId="{67489437-F485-4D29-8EB3-4275A6E52FED}" destId="{87AC96B4-C915-4011-BF8D-7504EA12AE0F}" srcOrd="0" destOrd="0" presId="urn:microsoft.com/office/officeart/2005/8/layout/hierarchy3"/>
    <dgm:cxn modelId="{49847712-480D-4D18-93BE-686406DEA148}" type="presParOf" srcId="{67489437-F485-4D29-8EB3-4275A6E52FED}" destId="{7DA4DE00-B2F0-4C38-90BA-289980E79142}" srcOrd="1" destOrd="0" presId="urn:microsoft.com/office/officeart/2005/8/layout/hierarchy3"/>
    <dgm:cxn modelId="{9B6DC449-69EE-47CD-8DFF-1EE79022101A}" type="presParOf" srcId="{067F4BF5-8C9F-4776-8477-7B6A29540B49}" destId="{5F7486AE-A98A-48D6-B137-5F62380BDA6F}" srcOrd="1" destOrd="0" presId="urn:microsoft.com/office/officeart/2005/8/layout/hierarchy3"/>
    <dgm:cxn modelId="{FE46F5BC-A8EF-4DDC-B29E-D503F4717F56}" type="presParOf" srcId="{5F7486AE-A98A-48D6-B137-5F62380BDA6F}" destId="{7D7858C7-1236-4677-8A28-BAD14A4DC9EC}" srcOrd="0" destOrd="0" presId="urn:microsoft.com/office/officeart/2005/8/layout/hierarchy3"/>
    <dgm:cxn modelId="{46177522-C63D-4590-90A1-0B0EB001C4B0}" type="presParOf" srcId="{5F7486AE-A98A-48D6-B137-5F62380BDA6F}" destId="{EF085C52-8FC2-4D78-AEBD-E734D1971BAD}" srcOrd="1" destOrd="0" presId="urn:microsoft.com/office/officeart/2005/8/layout/hierarchy3"/>
    <dgm:cxn modelId="{EC161A3C-79EC-4857-96AB-4E513D253991}" type="presParOf" srcId="{5F7486AE-A98A-48D6-B137-5F62380BDA6F}" destId="{8919E016-A9B4-4C6E-BB09-9EC71A0DCFDC}" srcOrd="2" destOrd="0" presId="urn:microsoft.com/office/officeart/2005/8/layout/hierarchy3"/>
    <dgm:cxn modelId="{31E7B989-14A3-4CF2-A6C5-659EE902C500}" type="presParOf" srcId="{5F7486AE-A98A-48D6-B137-5F62380BDA6F}" destId="{DD98AFF0-4819-4A56-A024-DB67272AFFBF}" srcOrd="3" destOrd="0" presId="urn:microsoft.com/office/officeart/2005/8/layout/hierarchy3"/>
    <dgm:cxn modelId="{D8C69353-B1ED-4E66-8E37-434599D53AE5}" type="presParOf" srcId="{5F7486AE-A98A-48D6-B137-5F62380BDA6F}" destId="{AA1C6EC6-3C6E-4040-9EFD-FC4BC1434A30}" srcOrd="4" destOrd="0" presId="urn:microsoft.com/office/officeart/2005/8/layout/hierarchy3"/>
    <dgm:cxn modelId="{95E65ADF-F3ED-4961-B16B-AF1374685E6D}" type="presParOf" srcId="{5F7486AE-A98A-48D6-B137-5F62380BDA6F}" destId="{A0757CE6-1968-4B00-86C9-7F8FF0726F36}" srcOrd="5" destOrd="0" presId="urn:microsoft.com/office/officeart/2005/8/layout/hierarchy3"/>
    <dgm:cxn modelId="{FB763FD4-8D51-4D38-8049-E07B28153175}" type="presParOf" srcId="{5F7486AE-A98A-48D6-B137-5F62380BDA6F}" destId="{07F7E9B4-A478-4D5C-A02E-9F1B0E52CA1A}" srcOrd="6" destOrd="0" presId="urn:microsoft.com/office/officeart/2005/8/layout/hierarchy3"/>
    <dgm:cxn modelId="{D2123FB1-5BDF-4005-A201-C2A28D063F7F}" type="presParOf" srcId="{5F7486AE-A98A-48D6-B137-5F62380BDA6F}" destId="{CFDDFDD9-770C-4008-AFF8-3BD4DD01C914}" srcOrd="7" destOrd="0" presId="urn:microsoft.com/office/officeart/2005/8/layout/hierarchy3"/>
    <dgm:cxn modelId="{084DCF57-3814-4269-84B4-9B06655E0E27}" type="presParOf" srcId="{5F7486AE-A98A-48D6-B137-5F62380BDA6F}" destId="{A011326C-A8D1-4C5F-9D94-8251B922E4DB}" srcOrd="8" destOrd="0" presId="urn:microsoft.com/office/officeart/2005/8/layout/hierarchy3"/>
    <dgm:cxn modelId="{4507E08E-8BEF-4157-BBDE-AC07E23DE9EC}" type="presParOf" srcId="{5F7486AE-A98A-48D6-B137-5F62380BDA6F}" destId="{BBBECD1D-BBA4-43B2-831E-BAA8165C47BE}" srcOrd="9" destOrd="0" presId="urn:microsoft.com/office/officeart/2005/8/layout/hierarchy3"/>
    <dgm:cxn modelId="{CFC7A7AE-5912-4884-82C4-0C983F0BA4C4}" type="presParOf" srcId="{9671BCC2-1843-40DA-A8DB-1BF293A5B8FB}" destId="{286F1322-A7F4-4C9D-8A41-9AEA4EA82E99}" srcOrd="1" destOrd="0" presId="urn:microsoft.com/office/officeart/2005/8/layout/hierarchy3"/>
    <dgm:cxn modelId="{19F92E51-55C8-4F07-B128-B719BE96D666}" type="presParOf" srcId="{286F1322-A7F4-4C9D-8A41-9AEA4EA82E99}" destId="{78CA4EC3-5E8F-47AE-8702-003F975F29BB}" srcOrd="0" destOrd="0" presId="urn:microsoft.com/office/officeart/2005/8/layout/hierarchy3"/>
    <dgm:cxn modelId="{96F985CC-FC92-467A-87FE-4F75230BFEBA}" type="presParOf" srcId="{78CA4EC3-5E8F-47AE-8702-003F975F29BB}" destId="{61E39925-DD2A-4309-BFDC-1A0FF400C4CA}" srcOrd="0" destOrd="0" presId="urn:microsoft.com/office/officeart/2005/8/layout/hierarchy3"/>
    <dgm:cxn modelId="{70FBBBEA-F54B-4BBD-959C-83ACFF9F99F3}" type="presParOf" srcId="{78CA4EC3-5E8F-47AE-8702-003F975F29BB}" destId="{75388626-903C-4C8E-9FF2-AB0156FBF39F}" srcOrd="1" destOrd="0" presId="urn:microsoft.com/office/officeart/2005/8/layout/hierarchy3"/>
    <dgm:cxn modelId="{B2342738-1896-4E41-A1A9-A108C9099CAA}" type="presParOf" srcId="{286F1322-A7F4-4C9D-8A41-9AEA4EA82E99}" destId="{035D9A87-94D0-4F10-94C0-07615B451C01}" srcOrd="1" destOrd="0" presId="urn:microsoft.com/office/officeart/2005/8/layout/hierarchy3"/>
    <dgm:cxn modelId="{1CA46C9E-AF24-4C64-9C19-1A7A39BF6043}" type="presParOf" srcId="{035D9A87-94D0-4F10-94C0-07615B451C01}" destId="{A2AE4412-499F-495B-AE5C-EFE65940736A}" srcOrd="0" destOrd="0" presId="urn:microsoft.com/office/officeart/2005/8/layout/hierarchy3"/>
    <dgm:cxn modelId="{EE57D50E-C837-4016-8FB8-FC6EE8B2B7AF}" type="presParOf" srcId="{035D9A87-94D0-4F10-94C0-07615B451C01}" destId="{A46A3965-7265-42F1-9424-A7C9952C9AB8}" srcOrd="1" destOrd="0" presId="urn:microsoft.com/office/officeart/2005/8/layout/hierarchy3"/>
    <dgm:cxn modelId="{10C2EE55-2DC1-4CD0-BA94-F935B2317E9F}" type="presParOf" srcId="{035D9A87-94D0-4F10-94C0-07615B451C01}" destId="{03D5F442-B3CF-48E1-85F5-7BA4D2511CF2}" srcOrd="2" destOrd="0" presId="urn:microsoft.com/office/officeart/2005/8/layout/hierarchy3"/>
    <dgm:cxn modelId="{C48E243E-6B9C-4BA5-8678-9FB5480A8D01}" type="presParOf" srcId="{035D9A87-94D0-4F10-94C0-07615B451C01}" destId="{14A0739A-380E-467B-87A4-58D7E3D05B37}" srcOrd="3" destOrd="0" presId="urn:microsoft.com/office/officeart/2005/8/layout/hierarchy3"/>
    <dgm:cxn modelId="{9F202EE1-16E5-4F98-8025-E894565AB0D7}" type="presParOf" srcId="{035D9A87-94D0-4F10-94C0-07615B451C01}" destId="{AA0844DF-5CE4-46A9-8B37-84876B69AE2D}" srcOrd="4" destOrd="0" presId="urn:microsoft.com/office/officeart/2005/8/layout/hierarchy3"/>
    <dgm:cxn modelId="{E7C8B962-9E91-4366-8F74-720CF98188D4}" type="presParOf" srcId="{035D9A87-94D0-4F10-94C0-07615B451C01}" destId="{8E4FA5C3-E6E2-4868-A02C-C615650BD9EE}" srcOrd="5" destOrd="0" presId="urn:microsoft.com/office/officeart/2005/8/layout/hierarchy3"/>
    <dgm:cxn modelId="{D4306873-6069-43C2-AE7E-57D055CD9412}" type="presParOf" srcId="{035D9A87-94D0-4F10-94C0-07615B451C01}" destId="{2EC291AB-4926-4778-B22D-135DC2F58098}" srcOrd="6" destOrd="0" presId="urn:microsoft.com/office/officeart/2005/8/layout/hierarchy3"/>
    <dgm:cxn modelId="{9A46BA62-054A-48DF-8D92-F5C50777EC08}" type="presParOf" srcId="{035D9A87-94D0-4F10-94C0-07615B451C01}" destId="{49AC0345-192C-48A3-A466-4BE803C8E466}" srcOrd="7" destOrd="0" presId="urn:microsoft.com/office/officeart/2005/8/layout/hierarchy3"/>
    <dgm:cxn modelId="{268FDB8D-4F01-4E02-85DC-9B60DEE4EF99}" type="presParOf" srcId="{9671BCC2-1843-40DA-A8DB-1BF293A5B8FB}" destId="{172FEA55-956F-401A-9003-C5CF1114F271}" srcOrd="2" destOrd="0" presId="urn:microsoft.com/office/officeart/2005/8/layout/hierarchy3"/>
    <dgm:cxn modelId="{64A59C7D-A5B5-4E06-8CF9-BBE471DDC70C}" type="presParOf" srcId="{172FEA55-956F-401A-9003-C5CF1114F271}" destId="{CC7071CC-B6CE-4C9F-9AC0-941E8075B61D}" srcOrd="0" destOrd="0" presId="urn:microsoft.com/office/officeart/2005/8/layout/hierarchy3"/>
    <dgm:cxn modelId="{544782F3-5669-4A62-827F-1C1438545ED6}" type="presParOf" srcId="{CC7071CC-B6CE-4C9F-9AC0-941E8075B61D}" destId="{EC6DAC6B-F545-426E-A8F5-04AD85D7D302}" srcOrd="0" destOrd="0" presId="urn:microsoft.com/office/officeart/2005/8/layout/hierarchy3"/>
    <dgm:cxn modelId="{B8E0C099-E82D-40F1-852F-A6B1634E205E}" type="presParOf" srcId="{CC7071CC-B6CE-4C9F-9AC0-941E8075B61D}" destId="{E216AF17-2303-4B6D-9B63-1EA276D9A505}" srcOrd="1" destOrd="0" presId="urn:microsoft.com/office/officeart/2005/8/layout/hierarchy3"/>
    <dgm:cxn modelId="{473A828A-3C8E-4AD9-8FF5-580FDEBC6DDD}" type="presParOf" srcId="{172FEA55-956F-401A-9003-C5CF1114F271}" destId="{5ED9AD72-B73A-4D7D-95E2-B508A7EC73AD}" srcOrd="1" destOrd="0" presId="urn:microsoft.com/office/officeart/2005/8/layout/hierarchy3"/>
    <dgm:cxn modelId="{32F8CF47-532A-46F4-8DF4-794E9486E09E}" type="presParOf" srcId="{5ED9AD72-B73A-4D7D-95E2-B508A7EC73AD}" destId="{242D00F7-83C6-4972-B088-DEDABA0880C2}" srcOrd="0" destOrd="0" presId="urn:microsoft.com/office/officeart/2005/8/layout/hierarchy3"/>
    <dgm:cxn modelId="{AF91EBB9-5FE7-44DD-A680-445E20DC01B8}" type="presParOf" srcId="{5ED9AD72-B73A-4D7D-95E2-B508A7EC73AD}" destId="{678E00FC-74FF-4755-8AD5-A843766A549D}" srcOrd="1" destOrd="0" presId="urn:microsoft.com/office/officeart/2005/8/layout/hierarchy3"/>
    <dgm:cxn modelId="{095ACDE3-B804-4C5D-A8F3-181D5B88402B}" type="presParOf" srcId="{5ED9AD72-B73A-4D7D-95E2-B508A7EC73AD}" destId="{2684DBFE-6E84-4D32-A5DD-B9F10DEC7A5D}" srcOrd="2" destOrd="0" presId="urn:microsoft.com/office/officeart/2005/8/layout/hierarchy3"/>
    <dgm:cxn modelId="{B9F1D2EB-4461-4FF3-B5A4-051AB36BE9BE}" type="presParOf" srcId="{5ED9AD72-B73A-4D7D-95E2-B508A7EC73AD}" destId="{5BD32F89-588C-425C-930F-D68FE83955D6}" srcOrd="3" destOrd="0" presId="urn:microsoft.com/office/officeart/2005/8/layout/hierarchy3"/>
    <dgm:cxn modelId="{84A8FE3D-3F20-4D4A-B889-8B1C6842C13B}" type="presParOf" srcId="{5ED9AD72-B73A-4D7D-95E2-B508A7EC73AD}" destId="{83CAB33C-0573-4D80-81C1-10A611723762}" srcOrd="4" destOrd="0" presId="urn:microsoft.com/office/officeart/2005/8/layout/hierarchy3"/>
    <dgm:cxn modelId="{6A82DDB8-F33C-48C1-958B-23804EF63F79}" type="presParOf" srcId="{5ED9AD72-B73A-4D7D-95E2-B508A7EC73AD}" destId="{36757962-1085-4D05-8D58-5D869890320D}" srcOrd="5"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AC96B4-C915-4011-BF8D-7504EA12AE0F}">
      <dsp:nvSpPr>
        <dsp:cNvPr id="0" name=""/>
        <dsp:cNvSpPr/>
      </dsp:nvSpPr>
      <dsp:spPr>
        <a:xfrm>
          <a:off x="1309041" y="5897"/>
          <a:ext cx="2827318" cy="1142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es-MX" sz="2800" b="0" kern="1200">
              <a:solidFill>
                <a:schemeClr val="bg1"/>
              </a:solidFill>
              <a:latin typeface="Calibri Light" panose="020F0302020204030204"/>
            </a:rPr>
            <a:t>Oportunidades para la participación familiar</a:t>
          </a:r>
          <a:endParaRPr lang="es-MX" sz="2800" b="0" kern="1200">
            <a:solidFill>
              <a:schemeClr val="bg1"/>
            </a:solidFill>
          </a:endParaRPr>
        </a:p>
      </dsp:txBody>
      <dsp:txXfrm>
        <a:off x="1342511" y="39367"/>
        <a:ext cx="2760378" cy="1075826"/>
      </dsp:txXfrm>
    </dsp:sp>
    <dsp:sp modelId="{7D7858C7-1236-4677-8A28-BAD14A4DC9EC}">
      <dsp:nvSpPr>
        <dsp:cNvPr id="0" name=""/>
        <dsp:cNvSpPr/>
      </dsp:nvSpPr>
      <dsp:spPr>
        <a:xfrm>
          <a:off x="1591773" y="1148663"/>
          <a:ext cx="209850" cy="666781"/>
        </a:xfrm>
        <a:custGeom>
          <a:avLst/>
          <a:gdLst/>
          <a:ahLst/>
          <a:cxnLst/>
          <a:rect l="0" t="0" r="0" b="0"/>
          <a:pathLst>
            <a:path>
              <a:moveTo>
                <a:pt x="0" y="0"/>
              </a:moveTo>
              <a:lnTo>
                <a:pt x="0" y="666781"/>
              </a:lnTo>
              <a:lnTo>
                <a:pt x="209850" y="666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F085C52-8FC2-4D78-AEBD-E734D1971BAD}">
      <dsp:nvSpPr>
        <dsp:cNvPr id="0" name=""/>
        <dsp:cNvSpPr/>
      </dsp:nvSpPr>
      <dsp:spPr>
        <a:xfrm>
          <a:off x="1801624" y="1244061"/>
          <a:ext cx="3070970" cy="1142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Clr>
              <a:srgbClr val="0070C0"/>
            </a:buClr>
            <a:buSzPts val="1100"/>
            <a:buFont typeface="Arial"/>
            <a:buNone/>
          </a:pPr>
          <a:r>
            <a:rPr lang="es-MX" sz="2400" b="0" kern="1200">
              <a:solidFill>
                <a:schemeClr val="tx1"/>
              </a:solidFill>
              <a:latin typeface="+mn-lt"/>
              <a:cs typeface="Times New Roman"/>
              <a:sym typeface="Times New Roman"/>
            </a:rPr>
            <a:t>Noches de</a:t>
          </a:r>
          <a:r>
            <a:rPr lang="es-MX" sz="2400" b="0" kern="1200">
              <a:solidFill>
                <a:schemeClr val="tx1"/>
              </a:solidFill>
              <a:latin typeface="+mn-lt"/>
              <a:cs typeface="Times New Roman"/>
            </a:rPr>
            <a:t> plan de estudios</a:t>
          </a:r>
          <a:endParaRPr lang="es-MX" sz="2400" b="0" kern="1200">
            <a:solidFill>
              <a:schemeClr val="tx1"/>
            </a:solidFill>
            <a:latin typeface="+mn-lt"/>
          </a:endParaRPr>
        </a:p>
      </dsp:txBody>
      <dsp:txXfrm>
        <a:off x="1835094" y="1277531"/>
        <a:ext cx="3004030" cy="1075826"/>
      </dsp:txXfrm>
    </dsp:sp>
    <dsp:sp modelId="{8919E016-A9B4-4C6E-BB09-9EC71A0DCFDC}">
      <dsp:nvSpPr>
        <dsp:cNvPr id="0" name=""/>
        <dsp:cNvSpPr/>
      </dsp:nvSpPr>
      <dsp:spPr>
        <a:xfrm>
          <a:off x="1591773" y="1148663"/>
          <a:ext cx="209850" cy="2095239"/>
        </a:xfrm>
        <a:custGeom>
          <a:avLst/>
          <a:gdLst/>
          <a:ahLst/>
          <a:cxnLst/>
          <a:rect l="0" t="0" r="0" b="0"/>
          <a:pathLst>
            <a:path>
              <a:moveTo>
                <a:pt x="0" y="0"/>
              </a:moveTo>
              <a:lnTo>
                <a:pt x="0" y="2095239"/>
              </a:lnTo>
              <a:lnTo>
                <a:pt x="209850" y="20952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D98AFF0-4819-4A56-A024-DB67272AFFBF}">
      <dsp:nvSpPr>
        <dsp:cNvPr id="0" name=""/>
        <dsp:cNvSpPr/>
      </dsp:nvSpPr>
      <dsp:spPr>
        <a:xfrm>
          <a:off x="1801624" y="2672520"/>
          <a:ext cx="3070970" cy="1142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s-MX" sz="2400" b="0" kern="1200">
              <a:solidFill>
                <a:schemeClr val="tx1"/>
              </a:solidFill>
              <a:latin typeface="+mn-lt"/>
              <a:ea typeface="Times New Roman"/>
              <a:cs typeface="Times New Roman"/>
              <a:sym typeface="Times New Roman"/>
            </a:rPr>
            <a:t>Conferencias entre padres/docentes</a:t>
          </a:r>
        </a:p>
      </dsp:txBody>
      <dsp:txXfrm>
        <a:off x="1835094" y="2705990"/>
        <a:ext cx="3004030" cy="1075826"/>
      </dsp:txXfrm>
    </dsp:sp>
    <dsp:sp modelId="{AA1C6EC6-3C6E-4040-9EFD-FC4BC1434A30}">
      <dsp:nvSpPr>
        <dsp:cNvPr id="0" name=""/>
        <dsp:cNvSpPr/>
      </dsp:nvSpPr>
      <dsp:spPr>
        <a:xfrm>
          <a:off x="1591773" y="1148663"/>
          <a:ext cx="209850" cy="3523697"/>
        </a:xfrm>
        <a:custGeom>
          <a:avLst/>
          <a:gdLst/>
          <a:ahLst/>
          <a:cxnLst/>
          <a:rect l="0" t="0" r="0" b="0"/>
          <a:pathLst>
            <a:path>
              <a:moveTo>
                <a:pt x="0" y="0"/>
              </a:moveTo>
              <a:lnTo>
                <a:pt x="0" y="3523697"/>
              </a:lnTo>
              <a:lnTo>
                <a:pt x="209850" y="352369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0757CE6-1968-4B00-86C9-7F8FF0726F36}">
      <dsp:nvSpPr>
        <dsp:cNvPr id="0" name=""/>
        <dsp:cNvSpPr/>
      </dsp:nvSpPr>
      <dsp:spPr>
        <a:xfrm>
          <a:off x="1801624" y="4100978"/>
          <a:ext cx="3070970" cy="1142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s-MX" sz="2400" b="0" kern="1200">
              <a:solidFill>
                <a:schemeClr val="tx1"/>
              </a:solidFill>
              <a:latin typeface="+mn-lt"/>
              <a:ea typeface="Times New Roman"/>
              <a:cs typeface="Times New Roman"/>
              <a:sym typeface="Times New Roman"/>
            </a:rPr>
            <a:t>Noches de alfabetismo / STEAM</a:t>
          </a:r>
        </a:p>
      </dsp:txBody>
      <dsp:txXfrm>
        <a:off x="1835094" y="4134448"/>
        <a:ext cx="3004030" cy="1075826"/>
      </dsp:txXfrm>
    </dsp:sp>
    <dsp:sp modelId="{07F7E9B4-A478-4D5C-A02E-9F1B0E52CA1A}">
      <dsp:nvSpPr>
        <dsp:cNvPr id="0" name=""/>
        <dsp:cNvSpPr/>
      </dsp:nvSpPr>
      <dsp:spPr>
        <a:xfrm>
          <a:off x="1591773" y="1148663"/>
          <a:ext cx="209850" cy="4952156"/>
        </a:xfrm>
        <a:custGeom>
          <a:avLst/>
          <a:gdLst/>
          <a:ahLst/>
          <a:cxnLst/>
          <a:rect l="0" t="0" r="0" b="0"/>
          <a:pathLst>
            <a:path>
              <a:moveTo>
                <a:pt x="0" y="0"/>
              </a:moveTo>
              <a:lnTo>
                <a:pt x="0" y="4952156"/>
              </a:lnTo>
              <a:lnTo>
                <a:pt x="209850" y="49521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FDDFDD9-770C-4008-AFF8-3BD4DD01C914}">
      <dsp:nvSpPr>
        <dsp:cNvPr id="0" name=""/>
        <dsp:cNvSpPr/>
      </dsp:nvSpPr>
      <dsp:spPr>
        <a:xfrm>
          <a:off x="1801624" y="5529436"/>
          <a:ext cx="3070970" cy="1142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s-MX" sz="2400" b="0" kern="1200">
              <a:solidFill>
                <a:schemeClr val="tx1"/>
              </a:solidFill>
              <a:latin typeface="+mn-lt"/>
              <a:ea typeface="Times New Roman"/>
              <a:cs typeface="Times New Roman"/>
              <a:sym typeface="Times New Roman"/>
            </a:rPr>
            <a:t>Reunión Anual del Título I</a:t>
          </a:r>
        </a:p>
      </dsp:txBody>
      <dsp:txXfrm>
        <a:off x="1835094" y="5562906"/>
        <a:ext cx="3004030" cy="1075826"/>
      </dsp:txXfrm>
    </dsp:sp>
    <dsp:sp modelId="{A011326C-A8D1-4C5F-9D94-8251B922E4DB}">
      <dsp:nvSpPr>
        <dsp:cNvPr id="0" name=""/>
        <dsp:cNvSpPr/>
      </dsp:nvSpPr>
      <dsp:spPr>
        <a:xfrm>
          <a:off x="1591773" y="1148663"/>
          <a:ext cx="209850" cy="6380614"/>
        </a:xfrm>
        <a:custGeom>
          <a:avLst/>
          <a:gdLst/>
          <a:ahLst/>
          <a:cxnLst/>
          <a:rect l="0" t="0" r="0" b="0"/>
          <a:pathLst>
            <a:path>
              <a:moveTo>
                <a:pt x="0" y="0"/>
              </a:moveTo>
              <a:lnTo>
                <a:pt x="0" y="6380614"/>
              </a:lnTo>
              <a:lnTo>
                <a:pt x="209850" y="638061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BBECD1D-BBA4-43B2-831E-BAA8165C47BE}">
      <dsp:nvSpPr>
        <dsp:cNvPr id="0" name=""/>
        <dsp:cNvSpPr/>
      </dsp:nvSpPr>
      <dsp:spPr>
        <a:xfrm>
          <a:off x="1801624" y="6957894"/>
          <a:ext cx="3070970" cy="1142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s-MX" sz="2400" b="0" kern="1200">
              <a:solidFill>
                <a:schemeClr val="tx1"/>
              </a:solidFill>
              <a:latin typeface="+mn-lt"/>
              <a:ea typeface="Times New Roman"/>
              <a:cs typeface="Times New Roman"/>
              <a:sym typeface="Times New Roman"/>
            </a:rPr>
            <a:t>Evento </a:t>
          </a:r>
          <a:r>
            <a:rPr lang="es-MX" sz="2400" b="0" i="1" kern="1200">
              <a:solidFill>
                <a:schemeClr val="tx1"/>
              </a:solidFill>
              <a:latin typeface="+mn-lt"/>
              <a:ea typeface="Times New Roman"/>
              <a:cs typeface="Times New Roman"/>
              <a:sym typeface="Times New Roman"/>
            </a:rPr>
            <a:t>"Open House"</a:t>
          </a:r>
        </a:p>
      </dsp:txBody>
      <dsp:txXfrm>
        <a:off x="1835094" y="6991364"/>
        <a:ext cx="3004030" cy="1075826"/>
      </dsp:txXfrm>
    </dsp:sp>
    <dsp:sp modelId="{61E39925-DD2A-4309-BFDC-1A0FF400C4CA}">
      <dsp:nvSpPr>
        <dsp:cNvPr id="0" name=""/>
        <dsp:cNvSpPr/>
      </dsp:nvSpPr>
      <dsp:spPr>
        <a:xfrm>
          <a:off x="4951395" y="5897"/>
          <a:ext cx="2827318" cy="1142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es-MX" sz="2800" b="0" kern="1200">
              <a:solidFill>
                <a:schemeClr val="bg1"/>
              </a:solidFill>
              <a:latin typeface="Calibri Light" panose="020F0302020204030204"/>
            </a:rPr>
            <a:t>Oportunidades para ser voluntario</a:t>
          </a:r>
          <a:endParaRPr lang="es-MX" sz="2800" b="0" kern="1200">
            <a:solidFill>
              <a:schemeClr val="bg1"/>
            </a:solidFill>
          </a:endParaRPr>
        </a:p>
      </dsp:txBody>
      <dsp:txXfrm>
        <a:off x="4984865" y="39367"/>
        <a:ext cx="2760378" cy="1075826"/>
      </dsp:txXfrm>
    </dsp:sp>
    <dsp:sp modelId="{A2AE4412-499F-495B-AE5C-EFE65940736A}">
      <dsp:nvSpPr>
        <dsp:cNvPr id="0" name=""/>
        <dsp:cNvSpPr/>
      </dsp:nvSpPr>
      <dsp:spPr>
        <a:xfrm>
          <a:off x="5234127" y="1148663"/>
          <a:ext cx="209850" cy="666781"/>
        </a:xfrm>
        <a:custGeom>
          <a:avLst/>
          <a:gdLst/>
          <a:ahLst/>
          <a:cxnLst/>
          <a:rect l="0" t="0" r="0" b="0"/>
          <a:pathLst>
            <a:path>
              <a:moveTo>
                <a:pt x="0" y="0"/>
              </a:moveTo>
              <a:lnTo>
                <a:pt x="0" y="666781"/>
              </a:lnTo>
              <a:lnTo>
                <a:pt x="209850" y="666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46A3965-7265-42F1-9424-A7C9952C9AB8}">
      <dsp:nvSpPr>
        <dsp:cNvPr id="0" name=""/>
        <dsp:cNvSpPr/>
      </dsp:nvSpPr>
      <dsp:spPr>
        <a:xfrm>
          <a:off x="5443978" y="1244061"/>
          <a:ext cx="2944534" cy="1142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Clr>
              <a:srgbClr val="0070C0"/>
            </a:buClr>
            <a:buSzPts val="1100"/>
            <a:buFont typeface="Calibri"/>
            <a:buNone/>
          </a:pPr>
          <a:r>
            <a:rPr lang="es-MX" sz="2400" b="0" u="none" strike="noStrike" kern="1200" cap="none">
              <a:solidFill>
                <a:schemeClr val="tx1"/>
              </a:solidFill>
              <a:latin typeface="+mn-lt"/>
              <a:cs typeface="Calibri"/>
              <a:sym typeface="Calibri"/>
            </a:rPr>
            <a:t>Ser voluntario en el aula</a:t>
          </a:r>
          <a:endParaRPr lang="es-MX" sz="2400" b="0" kern="1200">
            <a:solidFill>
              <a:schemeClr val="tx1"/>
            </a:solidFill>
            <a:latin typeface="+mn-lt"/>
          </a:endParaRPr>
        </a:p>
      </dsp:txBody>
      <dsp:txXfrm>
        <a:off x="5477448" y="1277531"/>
        <a:ext cx="2877594" cy="1075826"/>
      </dsp:txXfrm>
    </dsp:sp>
    <dsp:sp modelId="{03D5F442-B3CF-48E1-85F5-7BA4D2511CF2}">
      <dsp:nvSpPr>
        <dsp:cNvPr id="0" name=""/>
        <dsp:cNvSpPr/>
      </dsp:nvSpPr>
      <dsp:spPr>
        <a:xfrm>
          <a:off x="5234127" y="1148663"/>
          <a:ext cx="209850" cy="2095239"/>
        </a:xfrm>
        <a:custGeom>
          <a:avLst/>
          <a:gdLst/>
          <a:ahLst/>
          <a:cxnLst/>
          <a:rect l="0" t="0" r="0" b="0"/>
          <a:pathLst>
            <a:path>
              <a:moveTo>
                <a:pt x="0" y="0"/>
              </a:moveTo>
              <a:lnTo>
                <a:pt x="0" y="2095239"/>
              </a:lnTo>
              <a:lnTo>
                <a:pt x="209850" y="20952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4A0739A-380E-467B-87A4-58D7E3D05B37}">
      <dsp:nvSpPr>
        <dsp:cNvPr id="0" name=""/>
        <dsp:cNvSpPr/>
      </dsp:nvSpPr>
      <dsp:spPr>
        <a:xfrm>
          <a:off x="5443978" y="2672520"/>
          <a:ext cx="2944534" cy="1142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s-MX" sz="2400" b="0" u="none" strike="noStrike" kern="1200" cap="none">
              <a:solidFill>
                <a:schemeClr val="tx1"/>
              </a:solidFill>
              <a:latin typeface="+mn-lt"/>
              <a:ea typeface="Calibri"/>
              <a:cs typeface="Calibri"/>
              <a:sym typeface="Calibri"/>
            </a:rPr>
            <a:t>Ser voluntario en el centro de medios</a:t>
          </a:r>
        </a:p>
      </dsp:txBody>
      <dsp:txXfrm>
        <a:off x="5477448" y="2705990"/>
        <a:ext cx="2877594" cy="1075826"/>
      </dsp:txXfrm>
    </dsp:sp>
    <dsp:sp modelId="{AA0844DF-5CE4-46A9-8B37-84876B69AE2D}">
      <dsp:nvSpPr>
        <dsp:cNvPr id="0" name=""/>
        <dsp:cNvSpPr/>
      </dsp:nvSpPr>
      <dsp:spPr>
        <a:xfrm>
          <a:off x="5234127" y="1148663"/>
          <a:ext cx="191219" cy="3464616"/>
        </a:xfrm>
        <a:custGeom>
          <a:avLst/>
          <a:gdLst/>
          <a:ahLst/>
          <a:cxnLst/>
          <a:rect l="0" t="0" r="0" b="0"/>
          <a:pathLst>
            <a:path>
              <a:moveTo>
                <a:pt x="0" y="0"/>
              </a:moveTo>
              <a:lnTo>
                <a:pt x="0" y="3464616"/>
              </a:lnTo>
              <a:lnTo>
                <a:pt x="191219" y="346461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4FA5C3-E6E2-4868-A02C-C615650BD9EE}">
      <dsp:nvSpPr>
        <dsp:cNvPr id="0" name=""/>
        <dsp:cNvSpPr/>
      </dsp:nvSpPr>
      <dsp:spPr>
        <a:xfrm>
          <a:off x="5425346" y="4041897"/>
          <a:ext cx="2944534" cy="1142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rtl="0">
            <a:lnSpc>
              <a:spcPct val="90000"/>
            </a:lnSpc>
            <a:spcBef>
              <a:spcPct val="0"/>
            </a:spcBef>
            <a:spcAft>
              <a:spcPct val="35000"/>
            </a:spcAft>
            <a:buNone/>
          </a:pPr>
          <a:r>
            <a:rPr lang="es-MX" sz="2000" b="0" u="none" strike="noStrike" kern="1200" cap="none">
              <a:solidFill>
                <a:schemeClr val="tx1"/>
              </a:solidFill>
              <a:latin typeface="+mn-lt"/>
              <a:ea typeface="Calibri"/>
              <a:cs typeface="Calibri"/>
              <a:sym typeface="Calibri"/>
            </a:rPr>
            <a:t>Ser voluntario en la PTO y ayudar con varios eventos</a:t>
          </a:r>
        </a:p>
      </dsp:txBody>
      <dsp:txXfrm>
        <a:off x="5458816" y="4075367"/>
        <a:ext cx="2877594" cy="1075826"/>
      </dsp:txXfrm>
    </dsp:sp>
    <dsp:sp modelId="{2EC291AB-4926-4778-B22D-135DC2F58098}">
      <dsp:nvSpPr>
        <dsp:cNvPr id="0" name=""/>
        <dsp:cNvSpPr/>
      </dsp:nvSpPr>
      <dsp:spPr>
        <a:xfrm>
          <a:off x="5234127" y="1148663"/>
          <a:ext cx="209850" cy="4952156"/>
        </a:xfrm>
        <a:custGeom>
          <a:avLst/>
          <a:gdLst/>
          <a:ahLst/>
          <a:cxnLst/>
          <a:rect l="0" t="0" r="0" b="0"/>
          <a:pathLst>
            <a:path>
              <a:moveTo>
                <a:pt x="0" y="0"/>
              </a:moveTo>
              <a:lnTo>
                <a:pt x="0" y="4952156"/>
              </a:lnTo>
              <a:lnTo>
                <a:pt x="209850" y="495215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AC0345-192C-48A3-A466-4BE803C8E466}">
      <dsp:nvSpPr>
        <dsp:cNvPr id="0" name=""/>
        <dsp:cNvSpPr/>
      </dsp:nvSpPr>
      <dsp:spPr>
        <a:xfrm>
          <a:off x="5443978" y="5529436"/>
          <a:ext cx="2944534" cy="1142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s-MX" sz="2400" b="0" u="none" strike="noStrike" kern="1200" cap="none">
              <a:solidFill>
                <a:schemeClr val="tx1"/>
              </a:solidFill>
              <a:latin typeface="+mn-lt"/>
              <a:ea typeface="Calibri"/>
              <a:cs typeface="Calibri"/>
              <a:sym typeface="Calibri"/>
            </a:rPr>
            <a:t>Ser un mentor para estudiantes</a:t>
          </a:r>
        </a:p>
      </dsp:txBody>
      <dsp:txXfrm>
        <a:off x="5477448" y="5562906"/>
        <a:ext cx="2877594" cy="1075826"/>
      </dsp:txXfrm>
    </dsp:sp>
    <dsp:sp modelId="{EC6DAC6B-F545-426E-A8F5-04AD85D7D302}">
      <dsp:nvSpPr>
        <dsp:cNvPr id="0" name=""/>
        <dsp:cNvSpPr/>
      </dsp:nvSpPr>
      <dsp:spPr>
        <a:xfrm>
          <a:off x="8467313" y="5897"/>
          <a:ext cx="2827318" cy="11427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rtl="0">
            <a:lnSpc>
              <a:spcPct val="90000"/>
            </a:lnSpc>
            <a:spcBef>
              <a:spcPct val="0"/>
            </a:spcBef>
            <a:spcAft>
              <a:spcPct val="35000"/>
            </a:spcAft>
            <a:buNone/>
          </a:pPr>
          <a:r>
            <a:rPr lang="es-MX" sz="2800" b="0" u="none" strike="noStrike" kern="1200" cap="none">
              <a:solidFill>
                <a:schemeClr val="bg1"/>
              </a:solidFill>
              <a:latin typeface="Calibri"/>
              <a:ea typeface="Calibri"/>
              <a:cs typeface="Calibri"/>
              <a:sym typeface="Calibri"/>
            </a:rPr>
            <a:t>Oportunidades para la toma de decisiones</a:t>
          </a:r>
        </a:p>
      </dsp:txBody>
      <dsp:txXfrm>
        <a:off x="8500783" y="39367"/>
        <a:ext cx="2760378" cy="1075826"/>
      </dsp:txXfrm>
    </dsp:sp>
    <dsp:sp modelId="{242D00F7-83C6-4972-B088-DEDABA0880C2}">
      <dsp:nvSpPr>
        <dsp:cNvPr id="0" name=""/>
        <dsp:cNvSpPr/>
      </dsp:nvSpPr>
      <dsp:spPr>
        <a:xfrm>
          <a:off x="8750045" y="1148663"/>
          <a:ext cx="209850" cy="666781"/>
        </a:xfrm>
        <a:custGeom>
          <a:avLst/>
          <a:gdLst/>
          <a:ahLst/>
          <a:cxnLst/>
          <a:rect l="0" t="0" r="0" b="0"/>
          <a:pathLst>
            <a:path>
              <a:moveTo>
                <a:pt x="0" y="0"/>
              </a:moveTo>
              <a:lnTo>
                <a:pt x="0" y="666781"/>
              </a:lnTo>
              <a:lnTo>
                <a:pt x="209850" y="6667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78E00FC-74FF-4755-8AD5-A843766A549D}">
      <dsp:nvSpPr>
        <dsp:cNvPr id="0" name=""/>
        <dsp:cNvSpPr/>
      </dsp:nvSpPr>
      <dsp:spPr>
        <a:xfrm>
          <a:off x="8959896" y="1244061"/>
          <a:ext cx="3265076" cy="1142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Clr>
              <a:srgbClr val="0070C0"/>
            </a:buClr>
            <a:buSzPts val="1200"/>
            <a:buFont typeface="Noto Sans Symbols"/>
            <a:buNone/>
          </a:pPr>
          <a:r>
            <a:rPr lang="es-MX" sz="2400" b="0" i="1" u="none" strike="noStrike" kern="1200" cap="none">
              <a:solidFill>
                <a:schemeClr val="tx1"/>
              </a:solidFill>
              <a:latin typeface="+mn-lt"/>
              <a:ea typeface="Calibri"/>
              <a:cs typeface="Calibri"/>
              <a:sym typeface="Calibri"/>
            </a:rPr>
            <a:t>Equipo de </a:t>
          </a:r>
          <a:r>
            <a:rPr lang="es-MX" sz="2400" b="0" i="1" u="none" strike="noStrike" kern="1200" cap="none" err="1">
              <a:solidFill>
                <a:schemeClr val="tx1"/>
              </a:solidFill>
              <a:latin typeface="+mn-lt"/>
              <a:ea typeface="Calibri"/>
              <a:cs typeface="Calibri"/>
              <a:sym typeface="Calibri"/>
            </a:rPr>
            <a:t>Gestion</a:t>
          </a:r>
          <a:r>
            <a:rPr lang="es-MX" sz="2400" b="0" i="1" u="none" strike="noStrike" kern="1200" cap="none">
              <a:solidFill>
                <a:schemeClr val="tx1"/>
              </a:solidFill>
              <a:latin typeface="+mn-lt"/>
              <a:ea typeface="Calibri"/>
              <a:cs typeface="Calibri"/>
              <a:sym typeface="Calibri"/>
            </a:rPr>
            <a:t> Escolar </a:t>
          </a:r>
          <a:endParaRPr lang="es-MX" sz="2400" b="0" u="none" strike="noStrike" kern="1200" cap="none">
            <a:solidFill>
              <a:schemeClr val="tx1"/>
            </a:solidFill>
            <a:latin typeface="+mn-lt"/>
            <a:ea typeface="Calibri"/>
            <a:cs typeface="Calibri"/>
            <a:sym typeface="Calibri"/>
          </a:endParaRPr>
        </a:p>
      </dsp:txBody>
      <dsp:txXfrm>
        <a:off x="8993366" y="1277531"/>
        <a:ext cx="3198136" cy="1075826"/>
      </dsp:txXfrm>
    </dsp:sp>
    <dsp:sp modelId="{2684DBFE-6E84-4D32-A5DD-B9F10DEC7A5D}">
      <dsp:nvSpPr>
        <dsp:cNvPr id="0" name=""/>
        <dsp:cNvSpPr/>
      </dsp:nvSpPr>
      <dsp:spPr>
        <a:xfrm>
          <a:off x="8750045" y="1148663"/>
          <a:ext cx="282731" cy="2285533"/>
        </a:xfrm>
        <a:custGeom>
          <a:avLst/>
          <a:gdLst/>
          <a:ahLst/>
          <a:cxnLst/>
          <a:rect l="0" t="0" r="0" b="0"/>
          <a:pathLst>
            <a:path>
              <a:moveTo>
                <a:pt x="0" y="0"/>
              </a:moveTo>
              <a:lnTo>
                <a:pt x="0" y="2285533"/>
              </a:lnTo>
              <a:lnTo>
                <a:pt x="282731" y="228553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BD32F89-588C-425C-930F-D68FE83955D6}">
      <dsp:nvSpPr>
        <dsp:cNvPr id="0" name=""/>
        <dsp:cNvSpPr/>
      </dsp:nvSpPr>
      <dsp:spPr>
        <a:xfrm>
          <a:off x="9032777" y="2862813"/>
          <a:ext cx="3265076" cy="1142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s-MX" sz="2400" b="0" i="1" u="none" strike="noStrike" kern="1200" cap="none">
              <a:solidFill>
                <a:schemeClr val="tx1"/>
              </a:solidFill>
              <a:latin typeface="+mn-lt"/>
              <a:ea typeface="Source Sans Pro"/>
              <a:cs typeface="Calibri"/>
              <a:sym typeface="Calibri"/>
            </a:rPr>
            <a:t>Consejo Asesor de Padres del distrito escolar</a:t>
          </a:r>
          <a:endParaRPr lang="es-MX" sz="2400" b="0" i="1" u="none" strike="noStrike" kern="1200" cap="none">
            <a:solidFill>
              <a:schemeClr val="tx1"/>
            </a:solidFill>
            <a:latin typeface="+mn-lt"/>
            <a:ea typeface="Source Sans Pro"/>
            <a:cs typeface="Calibri"/>
            <a:sym typeface="Source Sans Pro"/>
          </a:endParaRPr>
        </a:p>
      </dsp:txBody>
      <dsp:txXfrm>
        <a:off x="9066247" y="2896283"/>
        <a:ext cx="3198136" cy="1075826"/>
      </dsp:txXfrm>
    </dsp:sp>
    <dsp:sp modelId="{83CAB33C-0573-4D80-81C1-10A611723762}">
      <dsp:nvSpPr>
        <dsp:cNvPr id="0" name=""/>
        <dsp:cNvSpPr/>
      </dsp:nvSpPr>
      <dsp:spPr>
        <a:xfrm>
          <a:off x="8750045" y="1148663"/>
          <a:ext cx="282731" cy="3713991"/>
        </a:xfrm>
        <a:custGeom>
          <a:avLst/>
          <a:gdLst/>
          <a:ahLst/>
          <a:cxnLst/>
          <a:rect l="0" t="0" r="0" b="0"/>
          <a:pathLst>
            <a:path>
              <a:moveTo>
                <a:pt x="0" y="0"/>
              </a:moveTo>
              <a:lnTo>
                <a:pt x="0" y="3713991"/>
              </a:lnTo>
              <a:lnTo>
                <a:pt x="282731" y="371399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6757962-1085-4D05-8D58-5D869890320D}">
      <dsp:nvSpPr>
        <dsp:cNvPr id="0" name=""/>
        <dsp:cNvSpPr/>
      </dsp:nvSpPr>
      <dsp:spPr>
        <a:xfrm>
          <a:off x="9032777" y="4291271"/>
          <a:ext cx="3265076" cy="114276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rtl="0">
            <a:lnSpc>
              <a:spcPct val="90000"/>
            </a:lnSpc>
            <a:spcBef>
              <a:spcPct val="0"/>
            </a:spcBef>
            <a:spcAft>
              <a:spcPct val="35000"/>
            </a:spcAft>
            <a:buNone/>
          </a:pPr>
          <a:r>
            <a:rPr lang="es-MX" sz="2400" b="0" i="1" u="none" strike="noStrike" kern="1200" cap="none">
              <a:solidFill>
                <a:schemeClr val="tx1"/>
              </a:solidFill>
              <a:latin typeface="+mn-lt"/>
              <a:ea typeface="Calibri"/>
              <a:cs typeface="Calibri"/>
              <a:sym typeface="Calibri"/>
            </a:rPr>
            <a:t>Asistir a la reunión de planificación en primavera</a:t>
          </a:r>
        </a:p>
      </dsp:txBody>
      <dsp:txXfrm>
        <a:off x="9066247" y="4324741"/>
        <a:ext cx="3198136" cy="107582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56365EA-88C3-4296-A1DF-BC74D829F09D}" type="datetimeFigureOut">
              <a:rPr lang="en-US" smtClean="0"/>
              <a:t>3/14/2023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72A2A7-8C69-4854-BB31-A8C828F92D9A}" type="slidenum">
              <a:rPr lang="en-US" smtClean="0"/>
              <a:t>‹#›</a:t>
            </a:fld>
            <a:endParaRPr lang="en-US"/>
          </a:p>
        </p:txBody>
      </p:sp>
    </p:spTree>
    <p:extLst>
      <p:ext uri="{BB962C8B-B14F-4D97-AF65-F5344CB8AC3E}">
        <p14:creationId xmlns:p14="http://schemas.microsoft.com/office/powerpoint/2010/main" val="1553516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72A2A7-8C69-4854-BB31-A8C828F92D9A}" type="slidenum">
              <a:rPr lang="en-US" smtClean="0"/>
              <a:t>1</a:t>
            </a:fld>
            <a:endParaRPr lang="en-US"/>
          </a:p>
        </p:txBody>
      </p:sp>
    </p:spTree>
    <p:extLst>
      <p:ext uri="{BB962C8B-B14F-4D97-AF65-F5344CB8AC3E}">
        <p14:creationId xmlns:p14="http://schemas.microsoft.com/office/powerpoint/2010/main" val="2091868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2D72A2A7-8C69-4854-BB31-A8C828F92D9A}" type="slidenum">
              <a:rPr lang="en-US" smtClean="0"/>
              <a:t>10</a:t>
            </a:fld>
            <a:endParaRPr lang="en-US"/>
          </a:p>
        </p:txBody>
      </p:sp>
    </p:spTree>
    <p:extLst>
      <p:ext uri="{BB962C8B-B14F-4D97-AF65-F5344CB8AC3E}">
        <p14:creationId xmlns:p14="http://schemas.microsoft.com/office/powerpoint/2010/main" val="550812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2D72A2A7-8C69-4854-BB31-A8C828F92D9A}" type="slidenum">
              <a:rPr lang="en-US" smtClean="0"/>
              <a:t>11</a:t>
            </a:fld>
            <a:endParaRPr lang="en-US"/>
          </a:p>
        </p:txBody>
      </p:sp>
    </p:spTree>
    <p:extLst>
      <p:ext uri="{BB962C8B-B14F-4D97-AF65-F5344CB8AC3E}">
        <p14:creationId xmlns:p14="http://schemas.microsoft.com/office/powerpoint/2010/main" val="39786751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2D72A2A7-8C69-4854-BB31-A8C828F92D9A}" type="slidenum">
              <a:rPr lang="en-US" smtClean="0"/>
              <a:t>12</a:t>
            </a:fld>
            <a:endParaRPr lang="en-US"/>
          </a:p>
        </p:txBody>
      </p:sp>
    </p:spTree>
    <p:extLst>
      <p:ext uri="{BB962C8B-B14F-4D97-AF65-F5344CB8AC3E}">
        <p14:creationId xmlns:p14="http://schemas.microsoft.com/office/powerpoint/2010/main" val="247257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2D72A2A7-8C69-4854-BB31-A8C828F92D9A}" type="slidenum">
              <a:rPr lang="en-US" smtClean="0"/>
              <a:t>13</a:t>
            </a:fld>
            <a:endParaRPr lang="en-US"/>
          </a:p>
        </p:txBody>
      </p:sp>
    </p:spTree>
    <p:extLst>
      <p:ext uri="{BB962C8B-B14F-4D97-AF65-F5344CB8AC3E}">
        <p14:creationId xmlns:p14="http://schemas.microsoft.com/office/powerpoint/2010/main" val="2727135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cs typeface="Calibri"/>
            </a:endParaRPr>
          </a:p>
        </p:txBody>
      </p:sp>
      <p:sp>
        <p:nvSpPr>
          <p:cNvPr id="4" name="Slide Number Placeholder 3"/>
          <p:cNvSpPr>
            <a:spLocks noGrp="1"/>
          </p:cNvSpPr>
          <p:nvPr>
            <p:ph type="sldNum" sz="quarter" idx="10"/>
          </p:nvPr>
        </p:nvSpPr>
        <p:spPr/>
        <p:txBody>
          <a:bodyPr/>
          <a:lstStyle/>
          <a:p>
            <a:fld id="{2D72A2A7-8C69-4854-BB31-A8C828F92D9A}" type="slidenum">
              <a:rPr lang="en-US" smtClean="0"/>
              <a:t>14</a:t>
            </a:fld>
            <a:endParaRPr lang="en-US"/>
          </a:p>
        </p:txBody>
      </p:sp>
    </p:spTree>
    <p:extLst>
      <p:ext uri="{BB962C8B-B14F-4D97-AF65-F5344CB8AC3E}">
        <p14:creationId xmlns:p14="http://schemas.microsoft.com/office/powerpoint/2010/main" val="1248609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72A2A7-8C69-4854-BB31-A8C828F92D9A}" type="slidenum">
              <a:rPr lang="en-US" smtClean="0"/>
              <a:t>2</a:t>
            </a:fld>
            <a:endParaRPr lang="en-US"/>
          </a:p>
        </p:txBody>
      </p:sp>
    </p:spTree>
    <p:extLst>
      <p:ext uri="{BB962C8B-B14F-4D97-AF65-F5344CB8AC3E}">
        <p14:creationId xmlns:p14="http://schemas.microsoft.com/office/powerpoint/2010/main" val="37316753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2D72A2A7-8C69-4854-BB31-A8C828F92D9A}" type="slidenum">
              <a:rPr lang="en-US" smtClean="0"/>
              <a:t>3</a:t>
            </a:fld>
            <a:endParaRPr lang="en-US"/>
          </a:p>
        </p:txBody>
      </p:sp>
    </p:spTree>
    <p:extLst>
      <p:ext uri="{BB962C8B-B14F-4D97-AF65-F5344CB8AC3E}">
        <p14:creationId xmlns:p14="http://schemas.microsoft.com/office/powerpoint/2010/main" val="3201900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72A2A7-8C69-4854-BB31-A8C828F92D9A}" type="slidenum">
              <a:rPr lang="en-US" smtClean="0"/>
              <a:t>4</a:t>
            </a:fld>
            <a:endParaRPr lang="en-US"/>
          </a:p>
        </p:txBody>
      </p:sp>
    </p:spTree>
    <p:extLst>
      <p:ext uri="{BB962C8B-B14F-4D97-AF65-F5344CB8AC3E}">
        <p14:creationId xmlns:p14="http://schemas.microsoft.com/office/powerpoint/2010/main" val="16222073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72A2A7-8C69-4854-BB31-A8C828F92D9A}" type="slidenum">
              <a:rPr lang="en-US" smtClean="0"/>
              <a:t>5</a:t>
            </a:fld>
            <a:endParaRPr lang="en-US"/>
          </a:p>
        </p:txBody>
      </p:sp>
    </p:spTree>
    <p:extLst>
      <p:ext uri="{BB962C8B-B14F-4D97-AF65-F5344CB8AC3E}">
        <p14:creationId xmlns:p14="http://schemas.microsoft.com/office/powerpoint/2010/main" val="397817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D72A2A7-8C69-4854-BB31-A8C828F92D9A}" type="slidenum">
              <a:rPr lang="en-US" smtClean="0"/>
              <a:t>6</a:t>
            </a:fld>
            <a:endParaRPr lang="en-US"/>
          </a:p>
        </p:txBody>
      </p:sp>
    </p:spTree>
    <p:extLst>
      <p:ext uri="{BB962C8B-B14F-4D97-AF65-F5344CB8AC3E}">
        <p14:creationId xmlns:p14="http://schemas.microsoft.com/office/powerpoint/2010/main" val="80419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2D72A2A7-8C69-4854-BB31-A8C828F92D9A}" type="slidenum">
              <a:rPr lang="en-US" smtClean="0"/>
              <a:t>7</a:t>
            </a:fld>
            <a:endParaRPr lang="en-US"/>
          </a:p>
        </p:txBody>
      </p:sp>
    </p:spTree>
    <p:extLst>
      <p:ext uri="{BB962C8B-B14F-4D97-AF65-F5344CB8AC3E}">
        <p14:creationId xmlns:p14="http://schemas.microsoft.com/office/powerpoint/2010/main" val="3553814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2D72A2A7-8C69-4854-BB31-A8C828F92D9A}" type="slidenum">
              <a:rPr lang="en-US" smtClean="0"/>
              <a:t>8</a:t>
            </a:fld>
            <a:endParaRPr lang="en-US"/>
          </a:p>
        </p:txBody>
      </p:sp>
    </p:spTree>
    <p:extLst>
      <p:ext uri="{BB962C8B-B14F-4D97-AF65-F5344CB8AC3E}">
        <p14:creationId xmlns:p14="http://schemas.microsoft.com/office/powerpoint/2010/main" val="14847885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2D72A2A7-8C69-4854-BB31-A8C828F92D9A}" type="slidenum">
              <a:rPr lang="en-US" smtClean="0"/>
              <a:t>9</a:t>
            </a:fld>
            <a:endParaRPr lang="en-US"/>
          </a:p>
        </p:txBody>
      </p:sp>
    </p:spTree>
    <p:extLst>
      <p:ext uri="{BB962C8B-B14F-4D97-AF65-F5344CB8AC3E}">
        <p14:creationId xmlns:p14="http://schemas.microsoft.com/office/powerpoint/2010/main" val="22011848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69E1B8-ECFB-488D-BACC-C19F6861D28C}"/>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21B19502-DDD0-43BA-9655-6A5DFB206BA3}"/>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E93F7CF3-2ED4-481A-99B3-D9C64DF45F68}"/>
              </a:ext>
            </a:extLst>
          </p:cNvPr>
          <p:cNvSpPr>
            <a:spLocks noGrp="1"/>
          </p:cNvSpPr>
          <p:nvPr>
            <p:ph type="dt" sz="half" idx="10"/>
          </p:nvPr>
        </p:nvSpPr>
        <p:spPr/>
        <p:txBody>
          <a:bodyPr/>
          <a:lstStyle/>
          <a:p>
            <a:fld id="{1D8BD707-D9CF-40AE-B4C6-C98DA3205C09}" type="datetimeFigureOut">
              <a:rPr lang="en-US" smtClean="0"/>
              <a:pPr/>
              <a:t>3/14/2023</a:t>
            </a:fld>
            <a:endParaRPr lang="en-US"/>
          </a:p>
        </p:txBody>
      </p:sp>
      <p:sp>
        <p:nvSpPr>
          <p:cNvPr id="5" name="Footer Placeholder 4">
            <a:extLst>
              <a:ext uri="{FF2B5EF4-FFF2-40B4-BE49-F238E27FC236}">
                <a16:creationId xmlns:a16="http://schemas.microsoft.com/office/drawing/2014/main" id="{F3E70D34-6538-4362-B9A2-4534A89F5F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6921B8-FED7-4D8E-8BEA-ACFD741FB8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95993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6DFC4-0401-4635-9FA3-A5EE7633C05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69DCC45-2795-4588-A908-6C5AB2608B9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E66E7B-51D1-4B02-BBAC-58C20C6C4825}"/>
              </a:ext>
            </a:extLst>
          </p:cNvPr>
          <p:cNvSpPr>
            <a:spLocks noGrp="1"/>
          </p:cNvSpPr>
          <p:nvPr>
            <p:ph type="dt" sz="half" idx="10"/>
          </p:nvPr>
        </p:nvSpPr>
        <p:spPr/>
        <p:txBody>
          <a:bodyPr/>
          <a:lstStyle/>
          <a:p>
            <a:fld id="{1D8BD707-D9CF-40AE-B4C6-C98DA3205C09}" type="datetimeFigureOut">
              <a:rPr lang="en-US" smtClean="0"/>
              <a:pPr/>
              <a:t>3/14/2023</a:t>
            </a:fld>
            <a:endParaRPr lang="en-US"/>
          </a:p>
        </p:txBody>
      </p:sp>
      <p:sp>
        <p:nvSpPr>
          <p:cNvPr id="5" name="Footer Placeholder 4">
            <a:extLst>
              <a:ext uri="{FF2B5EF4-FFF2-40B4-BE49-F238E27FC236}">
                <a16:creationId xmlns:a16="http://schemas.microsoft.com/office/drawing/2014/main" id="{1489A51A-A960-4C5F-8696-8632283FFB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588F91-956F-4B9C-942A-BAB6474E279D}"/>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71844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5268CF-D635-4D0F-8F81-92B4B39456E4}"/>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B14B0B0-DBFE-4C53-914E-E4069B80F566}"/>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DD5E3-A0F7-49C7-8F78-C3DDC69D6FB2}"/>
              </a:ext>
            </a:extLst>
          </p:cNvPr>
          <p:cNvSpPr>
            <a:spLocks noGrp="1"/>
          </p:cNvSpPr>
          <p:nvPr>
            <p:ph type="dt" sz="half" idx="10"/>
          </p:nvPr>
        </p:nvSpPr>
        <p:spPr/>
        <p:txBody>
          <a:bodyPr/>
          <a:lstStyle/>
          <a:p>
            <a:fld id="{1D8BD707-D9CF-40AE-B4C6-C98DA3205C09}" type="datetimeFigureOut">
              <a:rPr lang="en-US" smtClean="0"/>
              <a:pPr/>
              <a:t>3/14/2023</a:t>
            </a:fld>
            <a:endParaRPr lang="en-US"/>
          </a:p>
        </p:txBody>
      </p:sp>
      <p:sp>
        <p:nvSpPr>
          <p:cNvPr id="5" name="Footer Placeholder 4">
            <a:extLst>
              <a:ext uri="{FF2B5EF4-FFF2-40B4-BE49-F238E27FC236}">
                <a16:creationId xmlns:a16="http://schemas.microsoft.com/office/drawing/2014/main" id="{536F7518-D682-4B6B-9FEC-9F9AD713B3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07276A0-60EF-4B8D-917A-F6D8137A498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94898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237EB-4318-4AB9-AE92-152890179C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F3333A-7C5C-4CD6-903D-57215E2B7AD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F8214E-687A-4641-986B-7CA960D8856F}"/>
              </a:ext>
            </a:extLst>
          </p:cNvPr>
          <p:cNvSpPr>
            <a:spLocks noGrp="1"/>
          </p:cNvSpPr>
          <p:nvPr>
            <p:ph type="dt" sz="half" idx="10"/>
          </p:nvPr>
        </p:nvSpPr>
        <p:spPr/>
        <p:txBody>
          <a:bodyPr/>
          <a:lstStyle/>
          <a:p>
            <a:fld id="{1D8BD707-D9CF-40AE-B4C6-C98DA3205C09}" type="datetimeFigureOut">
              <a:rPr lang="en-US" smtClean="0"/>
              <a:pPr/>
              <a:t>3/14/2023</a:t>
            </a:fld>
            <a:endParaRPr lang="en-US"/>
          </a:p>
        </p:txBody>
      </p:sp>
      <p:sp>
        <p:nvSpPr>
          <p:cNvPr id="5" name="Footer Placeholder 4">
            <a:extLst>
              <a:ext uri="{FF2B5EF4-FFF2-40B4-BE49-F238E27FC236}">
                <a16:creationId xmlns:a16="http://schemas.microsoft.com/office/drawing/2014/main" id="{908955F3-8FDD-4014-B5F9-7A68B7366F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5ABA0B-DC78-4DE9-8A8E-EC70B8B6AD0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268301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BC913-BF28-44D0-B7AF-4EB3FB3517B1}"/>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02F7779C-3B6A-4F36-A315-9371FA330987}"/>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8C68CE-5894-4A98-95A5-FA326F5B3882}"/>
              </a:ext>
            </a:extLst>
          </p:cNvPr>
          <p:cNvSpPr>
            <a:spLocks noGrp="1"/>
          </p:cNvSpPr>
          <p:nvPr>
            <p:ph type="dt" sz="half" idx="10"/>
          </p:nvPr>
        </p:nvSpPr>
        <p:spPr/>
        <p:txBody>
          <a:bodyPr/>
          <a:lstStyle/>
          <a:p>
            <a:fld id="{1D8BD707-D9CF-40AE-B4C6-C98DA3205C09}" type="datetimeFigureOut">
              <a:rPr lang="en-US" smtClean="0"/>
              <a:pPr/>
              <a:t>3/14/2023</a:t>
            </a:fld>
            <a:endParaRPr lang="en-US"/>
          </a:p>
        </p:txBody>
      </p:sp>
      <p:sp>
        <p:nvSpPr>
          <p:cNvPr id="5" name="Footer Placeholder 4">
            <a:extLst>
              <a:ext uri="{FF2B5EF4-FFF2-40B4-BE49-F238E27FC236}">
                <a16:creationId xmlns:a16="http://schemas.microsoft.com/office/drawing/2014/main" id="{EFE99443-A727-41BA-BCB6-495B761D64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0FE349-74DF-4B32-AB39-D3D5B6A79970}"/>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1707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FDEFB-F597-4B9C-964D-45E894CE7F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525B64-D9CD-4CD4-BD2B-243DC3E81335}"/>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AA8E896-7C35-45CD-851A-7D3D6DC4F445}"/>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6AA75E-D6A7-48C0-8BA9-F7F5BF5E0BD3}"/>
              </a:ext>
            </a:extLst>
          </p:cNvPr>
          <p:cNvSpPr>
            <a:spLocks noGrp="1"/>
          </p:cNvSpPr>
          <p:nvPr>
            <p:ph type="dt" sz="half" idx="10"/>
          </p:nvPr>
        </p:nvSpPr>
        <p:spPr/>
        <p:txBody>
          <a:bodyPr/>
          <a:lstStyle/>
          <a:p>
            <a:fld id="{1D8BD707-D9CF-40AE-B4C6-C98DA3205C09}" type="datetimeFigureOut">
              <a:rPr lang="en-US" smtClean="0"/>
              <a:pPr/>
              <a:t>3/14/2023</a:t>
            </a:fld>
            <a:endParaRPr lang="en-US"/>
          </a:p>
        </p:txBody>
      </p:sp>
      <p:sp>
        <p:nvSpPr>
          <p:cNvPr id="6" name="Footer Placeholder 5">
            <a:extLst>
              <a:ext uri="{FF2B5EF4-FFF2-40B4-BE49-F238E27FC236}">
                <a16:creationId xmlns:a16="http://schemas.microsoft.com/office/drawing/2014/main" id="{D639038B-E9CF-4BD6-9EC2-92A1EB9566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B7455D-41D0-460B-B0BE-04A435308226}"/>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90506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1005BB-7137-4157-B099-3D33C8A3B619}"/>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7FE62D9-AA69-46BF-9D23-647FCFE7B2B0}"/>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F6BACD45-C183-447B-A8E9-FDD2F1C2B5A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93B8EB-3AD4-448C-8CD1-6749827BE273}"/>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B01F5D2F-84D7-45B6-938A-9B26FB6B70E0}"/>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9A519D-3F58-44F3-A146-C964C76BA86A}"/>
              </a:ext>
            </a:extLst>
          </p:cNvPr>
          <p:cNvSpPr>
            <a:spLocks noGrp="1"/>
          </p:cNvSpPr>
          <p:nvPr>
            <p:ph type="dt" sz="half" idx="10"/>
          </p:nvPr>
        </p:nvSpPr>
        <p:spPr/>
        <p:txBody>
          <a:bodyPr/>
          <a:lstStyle/>
          <a:p>
            <a:fld id="{1D8BD707-D9CF-40AE-B4C6-C98DA3205C09}" type="datetimeFigureOut">
              <a:rPr lang="en-US" smtClean="0"/>
              <a:pPr/>
              <a:t>3/14/2023</a:t>
            </a:fld>
            <a:endParaRPr lang="en-US"/>
          </a:p>
        </p:txBody>
      </p:sp>
      <p:sp>
        <p:nvSpPr>
          <p:cNvPr id="8" name="Footer Placeholder 7">
            <a:extLst>
              <a:ext uri="{FF2B5EF4-FFF2-40B4-BE49-F238E27FC236}">
                <a16:creationId xmlns:a16="http://schemas.microsoft.com/office/drawing/2014/main" id="{BAA4ABB6-83C8-480E-B30D-F80F58A7CF2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5EA341B-EBAB-490A-ACCF-CAD7FB122EF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086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F0648-DE44-4CE2-904E-92AFD0122D8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CE119AE-64D2-4FD3-84AC-73C06F205241}"/>
              </a:ext>
            </a:extLst>
          </p:cNvPr>
          <p:cNvSpPr>
            <a:spLocks noGrp="1"/>
          </p:cNvSpPr>
          <p:nvPr>
            <p:ph type="dt" sz="half" idx="10"/>
          </p:nvPr>
        </p:nvSpPr>
        <p:spPr/>
        <p:txBody>
          <a:bodyPr/>
          <a:lstStyle/>
          <a:p>
            <a:fld id="{1D8BD707-D9CF-40AE-B4C6-C98DA3205C09}" type="datetimeFigureOut">
              <a:rPr lang="en-US" smtClean="0"/>
              <a:pPr/>
              <a:t>3/14/2023</a:t>
            </a:fld>
            <a:endParaRPr lang="en-US"/>
          </a:p>
        </p:txBody>
      </p:sp>
      <p:sp>
        <p:nvSpPr>
          <p:cNvPr id="4" name="Footer Placeholder 3">
            <a:extLst>
              <a:ext uri="{FF2B5EF4-FFF2-40B4-BE49-F238E27FC236}">
                <a16:creationId xmlns:a16="http://schemas.microsoft.com/office/drawing/2014/main" id="{872F8134-1A18-428F-8B3C-CC7F9FF0D6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910DF5-2AFB-4B7C-963C-0EABD9CB244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49884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B19E0F-B2BC-4431-80AC-D31F17BBDEF5}"/>
              </a:ext>
            </a:extLst>
          </p:cNvPr>
          <p:cNvSpPr>
            <a:spLocks noGrp="1"/>
          </p:cNvSpPr>
          <p:nvPr>
            <p:ph type="dt" sz="half" idx="10"/>
          </p:nvPr>
        </p:nvSpPr>
        <p:spPr/>
        <p:txBody>
          <a:bodyPr/>
          <a:lstStyle/>
          <a:p>
            <a:fld id="{1D8BD707-D9CF-40AE-B4C6-C98DA3205C09}" type="datetimeFigureOut">
              <a:rPr lang="en-US" smtClean="0"/>
              <a:pPr/>
              <a:t>3/14/2023</a:t>
            </a:fld>
            <a:endParaRPr lang="en-US"/>
          </a:p>
        </p:txBody>
      </p:sp>
      <p:sp>
        <p:nvSpPr>
          <p:cNvPr id="3" name="Footer Placeholder 2">
            <a:extLst>
              <a:ext uri="{FF2B5EF4-FFF2-40B4-BE49-F238E27FC236}">
                <a16:creationId xmlns:a16="http://schemas.microsoft.com/office/drawing/2014/main" id="{7B06E41B-EDED-4207-B9B3-A3FE70945F0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9BC468-556B-4D95-9C62-CA87509E1F6A}"/>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59945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2F2836-B098-4D46-94C6-678A09400A32}"/>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4CF6F213-3B3F-4298-A5D2-973899AC79BA}"/>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495645-533B-4395-8507-B2DA5A9E16D2}"/>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45E89D25-E6A9-45A8-8DC3-465793B62906}"/>
              </a:ext>
            </a:extLst>
          </p:cNvPr>
          <p:cNvSpPr>
            <a:spLocks noGrp="1"/>
          </p:cNvSpPr>
          <p:nvPr>
            <p:ph type="dt" sz="half" idx="10"/>
          </p:nvPr>
        </p:nvSpPr>
        <p:spPr/>
        <p:txBody>
          <a:bodyPr/>
          <a:lstStyle/>
          <a:p>
            <a:fld id="{1D8BD707-D9CF-40AE-B4C6-C98DA3205C09}" type="datetimeFigureOut">
              <a:rPr lang="en-US" smtClean="0"/>
              <a:pPr/>
              <a:t>3/14/2023</a:t>
            </a:fld>
            <a:endParaRPr lang="en-US"/>
          </a:p>
        </p:txBody>
      </p:sp>
      <p:sp>
        <p:nvSpPr>
          <p:cNvPr id="6" name="Footer Placeholder 5">
            <a:extLst>
              <a:ext uri="{FF2B5EF4-FFF2-40B4-BE49-F238E27FC236}">
                <a16:creationId xmlns:a16="http://schemas.microsoft.com/office/drawing/2014/main" id="{BD203294-0237-4DFF-A28E-331DF0BB0B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45DF1C-C3BB-4BAC-B0FC-C7726DEC99E3}"/>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62934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B5A54-366F-4A74-BCC6-ADF3850828F6}"/>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7DC8A5F6-8E34-4C7F-B526-993E3A6F6DA0}"/>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068DB0E8-1FF7-4686-873F-1FB7D8C8AC9F}"/>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022551C9-710D-41F3-83BA-D0D7975267AA}"/>
              </a:ext>
            </a:extLst>
          </p:cNvPr>
          <p:cNvSpPr>
            <a:spLocks noGrp="1"/>
          </p:cNvSpPr>
          <p:nvPr>
            <p:ph type="dt" sz="half" idx="10"/>
          </p:nvPr>
        </p:nvSpPr>
        <p:spPr/>
        <p:txBody>
          <a:bodyPr/>
          <a:lstStyle/>
          <a:p>
            <a:fld id="{1D8BD707-D9CF-40AE-B4C6-C98DA3205C09}" type="datetimeFigureOut">
              <a:rPr lang="en-US" smtClean="0"/>
              <a:pPr/>
              <a:t>3/14/2023</a:t>
            </a:fld>
            <a:endParaRPr lang="en-US"/>
          </a:p>
        </p:txBody>
      </p:sp>
      <p:sp>
        <p:nvSpPr>
          <p:cNvPr id="6" name="Footer Placeholder 5">
            <a:extLst>
              <a:ext uri="{FF2B5EF4-FFF2-40B4-BE49-F238E27FC236}">
                <a16:creationId xmlns:a16="http://schemas.microsoft.com/office/drawing/2014/main" id="{497C3D6A-3AAE-4B5C-9134-F1E196CAFB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6D87142-AE14-450C-A9CA-1027CFE722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5981753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7E76639-C249-42FC-90A9-E2293E680DCC}"/>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939B596-9D2E-4D47-BD48-827793C62B01}"/>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DF3B88-EB96-45C0-8275-87822EA0D4B7}"/>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1D8BD707-D9CF-40AE-B4C6-C98DA3205C09}" type="datetimeFigureOut">
              <a:rPr lang="en-US" smtClean="0"/>
              <a:pPr/>
              <a:t>3/14/2023</a:t>
            </a:fld>
            <a:endParaRPr lang="en-US"/>
          </a:p>
        </p:txBody>
      </p:sp>
      <p:sp>
        <p:nvSpPr>
          <p:cNvPr id="5" name="Footer Placeholder 4">
            <a:extLst>
              <a:ext uri="{FF2B5EF4-FFF2-40B4-BE49-F238E27FC236}">
                <a16:creationId xmlns:a16="http://schemas.microsoft.com/office/drawing/2014/main" id="{6571A6BC-2D06-44F4-99C9-44AEB1A4F676}"/>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2835190-F10F-4A74-ADBF-D89D2A3104CE}"/>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4288018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9.xml"/><Relationship Id="rId5" Type="http://schemas.openxmlformats.org/officeDocument/2006/relationships/image" Target="../media/image16.jpe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D9344DF-CD91-4659-A900-B67E90555C2D}"/>
              </a:ext>
            </a:extLst>
          </p:cNvPr>
          <p:cNvSpPr txBox="1"/>
          <p:nvPr/>
        </p:nvSpPr>
        <p:spPr>
          <a:xfrm>
            <a:off x="371476" y="7124700"/>
            <a:ext cx="17545048" cy="2739211"/>
          </a:xfrm>
          <a:prstGeom prst="rect">
            <a:avLst/>
          </a:prstGeom>
          <a:noFill/>
        </p:spPr>
        <p:txBody>
          <a:bodyPr wrap="square" lIns="91440" tIns="45720" rIns="91440" bIns="45720" rtlCol="0" anchor="t">
            <a:spAutoFit/>
          </a:bodyPr>
          <a:lstStyle/>
          <a:p>
            <a:pPr algn="ctr">
              <a:buClr>
                <a:srgbClr val="0070C0"/>
              </a:buClr>
              <a:buSzPts val="1100"/>
            </a:pPr>
            <a:r>
              <a:rPr lang="en-US" sz="6000" b="1" dirty="0">
                <a:solidFill>
                  <a:schemeClr val="bg1"/>
                </a:solidFill>
                <a:latin typeface="Calibri"/>
                <a:ea typeface="Calibri"/>
                <a:cs typeface="Calibri"/>
              </a:rPr>
              <a:t>IMPLEMENTANDO LOS PROGRAMAS DEL TÍTULO I</a:t>
            </a:r>
            <a:endParaRPr lang="en-US" sz="6000" b="1" i="0" u="none" strike="noStrike" cap="none" dirty="0">
              <a:solidFill>
                <a:schemeClr val="bg1"/>
              </a:solidFill>
              <a:latin typeface="Calibri"/>
              <a:ea typeface="Calibri"/>
              <a:cs typeface="Calibri"/>
            </a:endParaRPr>
          </a:p>
          <a:p>
            <a:pPr algn="ctr">
              <a:buClr>
                <a:srgbClr val="0070C0"/>
              </a:buClr>
              <a:buSzPts val="1000"/>
            </a:pPr>
            <a:r>
              <a:rPr lang="es-MX" sz="4800" b="1" dirty="0">
                <a:solidFill>
                  <a:srgbClr val="26B24F"/>
                </a:solidFill>
                <a:latin typeface="Calibri"/>
                <a:ea typeface="Arial"/>
                <a:cs typeface="Calibri"/>
                <a:sym typeface="Calibri"/>
              </a:rPr>
              <a:t>Reunión Anual para padres</a:t>
            </a:r>
            <a:endParaRPr lang="es-MX" sz="1800" b="0" i="0" strike="noStrike" cap="none" dirty="0">
              <a:solidFill>
                <a:srgbClr val="26B24F"/>
              </a:solidFill>
              <a:latin typeface="Arial"/>
              <a:ea typeface="Arial"/>
              <a:cs typeface="Arial"/>
            </a:endParaRPr>
          </a:p>
          <a:p>
            <a:pPr algn="ctr">
              <a:buClr>
                <a:srgbClr val="0070C0"/>
              </a:buClr>
              <a:buSzPts val="1000"/>
            </a:pPr>
            <a:r>
              <a:rPr lang="es-MX" sz="4800" b="1" dirty="0">
                <a:solidFill>
                  <a:srgbClr val="D13A55"/>
                </a:solidFill>
                <a:latin typeface="Calibri"/>
                <a:ea typeface="Calibri"/>
                <a:cs typeface="Calibri"/>
              </a:rPr>
              <a:t>Escuela Primaria </a:t>
            </a:r>
            <a:r>
              <a:rPr lang="es-MX" sz="4800" b="1" dirty="0" err="1">
                <a:solidFill>
                  <a:srgbClr val="D13A55"/>
                </a:solidFill>
                <a:latin typeface="Calibri"/>
                <a:ea typeface="Calibri"/>
                <a:cs typeface="Calibri"/>
              </a:rPr>
              <a:t>Holsenbeck</a:t>
            </a:r>
            <a:endParaRPr lang="es-MX" sz="4800" b="1" i="0" u="none" strike="noStrike" cap="none" dirty="0" err="1">
              <a:solidFill>
                <a:srgbClr val="D13A55"/>
              </a:solidFill>
              <a:latin typeface="Calibri"/>
              <a:ea typeface="Calibri"/>
              <a:cs typeface="Calibri"/>
            </a:endParaRPr>
          </a:p>
          <a:p>
            <a:pPr marL="0" marR="0" lvl="0" indent="0" algn="ctr" rtl="0">
              <a:lnSpc>
                <a:spcPct val="100000"/>
              </a:lnSpc>
              <a:spcBef>
                <a:spcPts val="0"/>
              </a:spcBef>
              <a:spcAft>
                <a:spcPts val="0"/>
              </a:spcAft>
              <a:buClr>
                <a:srgbClr val="0070C0"/>
              </a:buClr>
              <a:buSzPts val="1100"/>
              <a:buFont typeface="Calibri"/>
              <a:buNone/>
            </a:pPr>
            <a:endParaRPr lang="en-US" sz="1600" b="0" i="0" u="none" strike="noStrike" cap="none">
              <a:solidFill>
                <a:schemeClr val="bg1"/>
              </a:solidFill>
              <a:latin typeface="Arial"/>
              <a:ea typeface="Arial"/>
              <a:cs typeface="Arial"/>
              <a:sym typeface="Arial"/>
            </a:endParaRPr>
          </a:p>
        </p:txBody>
      </p:sp>
      <p:pic>
        <p:nvPicPr>
          <p:cNvPr id="2" name="Picture 2" descr="Logo&#10;&#10;Description automatically generated">
            <a:extLst>
              <a:ext uri="{FF2B5EF4-FFF2-40B4-BE49-F238E27FC236}">
                <a16:creationId xmlns:a16="http://schemas.microsoft.com/office/drawing/2014/main" id="{B4F77E8D-CB64-24A9-7D1F-1918B0A0F9DC}"/>
              </a:ext>
            </a:extLst>
          </p:cNvPr>
          <p:cNvPicPr>
            <a:picLocks noChangeAspect="1"/>
          </p:cNvPicPr>
          <p:nvPr/>
        </p:nvPicPr>
        <p:blipFill>
          <a:blip r:embed="rId4"/>
          <a:stretch>
            <a:fillRect/>
          </a:stretch>
        </p:blipFill>
        <p:spPr>
          <a:xfrm>
            <a:off x="-2658" y="7828630"/>
            <a:ext cx="2567354" cy="256735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92D9D1A-A4A3-4D47-84F6-98A54ADE2734}"/>
              </a:ext>
            </a:extLst>
          </p:cNvPr>
          <p:cNvSpPr txBox="1"/>
          <p:nvPr/>
        </p:nvSpPr>
        <p:spPr>
          <a:xfrm>
            <a:off x="4626769" y="952500"/>
            <a:ext cx="13661231" cy="830997"/>
          </a:xfrm>
          <a:prstGeom prst="rect">
            <a:avLst/>
          </a:prstGeom>
          <a:noFill/>
        </p:spPr>
        <p:txBody>
          <a:bodyPr wrap="square" lIns="91440" tIns="45720" rIns="91440" bIns="45720" rtlCol="0" anchor="t">
            <a:spAutoFit/>
          </a:bodyPr>
          <a:lstStyle/>
          <a:p>
            <a:pPr algn="ctr"/>
            <a:r>
              <a:rPr lang="es-MX" sz="4800" dirty="0">
                <a:solidFill>
                  <a:schemeClr val="bg1"/>
                </a:solidFill>
                <a:latin typeface="Arial Black"/>
                <a:cs typeface="Nirmala UI"/>
              </a:rPr>
              <a:t>Uso de los fondos federales del Título I</a:t>
            </a:r>
          </a:p>
        </p:txBody>
      </p:sp>
      <p:sp>
        <p:nvSpPr>
          <p:cNvPr id="4" name="TextBox 3">
            <a:extLst>
              <a:ext uri="{FF2B5EF4-FFF2-40B4-BE49-F238E27FC236}">
                <a16:creationId xmlns:a16="http://schemas.microsoft.com/office/drawing/2014/main" id="{54C598AE-CD88-9B0C-7F7E-CA16C35FEE1E}"/>
              </a:ext>
            </a:extLst>
          </p:cNvPr>
          <p:cNvSpPr txBox="1"/>
          <p:nvPr/>
        </p:nvSpPr>
        <p:spPr>
          <a:xfrm>
            <a:off x="2438400" y="2476500"/>
            <a:ext cx="9286876" cy="7446975"/>
          </a:xfrm>
          <a:prstGeom prst="rect">
            <a:avLst/>
          </a:prstGeom>
          <a:noFill/>
        </p:spPr>
        <p:txBody>
          <a:bodyPr wrap="square" lIns="91440" tIns="45720" rIns="91440" bIns="45720" anchor="t">
            <a:spAutoFit/>
          </a:bodyPr>
          <a:lstStyle/>
          <a:p>
            <a:pPr marL="383540" indent="-383540">
              <a:lnSpc>
                <a:spcPct val="80000"/>
              </a:lnSpc>
              <a:buClr>
                <a:srgbClr val="0070C0"/>
              </a:buClr>
              <a:buSzPts val="2368"/>
              <a:buFont typeface="Noto Sans Symbols"/>
              <a:buChar char="▪"/>
            </a:pPr>
            <a:r>
              <a:rPr lang="es-MX" sz="3600" dirty="0">
                <a:solidFill>
                  <a:srgbClr val="0070C0"/>
                </a:solidFill>
                <a:ea typeface="Calibri"/>
                <a:cs typeface="Calibri"/>
              </a:rPr>
              <a:t>Comenzando con el ciclo escolar 2014-2015, nuestra escuela acordó permitir que el distrito escolar utilice el 1% de los fondos federales reservados para el programa de involucramiento y participación familiar para financiar a un Especialista en involucramiento y participación familiar para todo el distrito. La escuela ha acordado hacer esto durante este ciclo escolar.</a:t>
            </a:r>
          </a:p>
          <a:p>
            <a:pPr marL="383540" marR="0" lvl="0" indent="-383540" algn="l" rtl="0">
              <a:lnSpc>
                <a:spcPct val="80000"/>
              </a:lnSpc>
              <a:spcBef>
                <a:spcPts val="592"/>
              </a:spcBef>
              <a:spcAft>
                <a:spcPts val="0"/>
              </a:spcAft>
              <a:buClr>
                <a:srgbClr val="0070C0"/>
              </a:buClr>
              <a:buSzPts val="2368"/>
              <a:buFont typeface="Noto Sans Symbols"/>
              <a:buNone/>
            </a:pPr>
            <a:endParaRPr lang="es-MX" sz="4400" i="0" u="none" strike="noStrike" cap="none" dirty="0">
              <a:solidFill>
                <a:srgbClr val="0070C0"/>
              </a:solidFill>
              <a:ea typeface="Calibri"/>
              <a:cs typeface="Calibri"/>
            </a:endParaRPr>
          </a:p>
          <a:p>
            <a:pPr marL="383540" indent="-383540">
              <a:lnSpc>
                <a:spcPct val="80000"/>
              </a:lnSpc>
              <a:spcBef>
                <a:spcPts val="592"/>
              </a:spcBef>
              <a:buClr>
                <a:srgbClr val="0070C0"/>
              </a:buClr>
              <a:buSzPts val="2368"/>
              <a:buFont typeface="Noto Sans Symbols"/>
              <a:buChar char="▪"/>
            </a:pPr>
            <a:r>
              <a:rPr lang="es-MX" sz="3600" dirty="0">
                <a:solidFill>
                  <a:srgbClr val="0070C0"/>
                </a:solidFill>
                <a:ea typeface="Calibri"/>
                <a:cs typeface="Calibri"/>
                <a:sym typeface="Calibri"/>
              </a:rPr>
              <a:t>Las sugerencias sobre cómo utilizar los fondos federales asignados a la escuela para el involucramiento y la participación familiar correspondientes al año fiscal 2023 pueden ser proporcionadas durante nuestra reunión del Título I de primavera.</a:t>
            </a:r>
            <a:endParaRPr lang="es-MX" sz="3600" dirty="0">
              <a:solidFill>
                <a:srgbClr val="0070C0"/>
              </a:solidFill>
              <a:ea typeface="Calibri"/>
              <a:cs typeface="Calibri"/>
            </a:endParaRPr>
          </a:p>
        </p:txBody>
      </p:sp>
      <p:pic>
        <p:nvPicPr>
          <p:cNvPr id="7" name="Picture 6">
            <a:extLst>
              <a:ext uri="{FF2B5EF4-FFF2-40B4-BE49-F238E27FC236}">
                <a16:creationId xmlns:a16="http://schemas.microsoft.com/office/drawing/2014/main" id="{04977B74-309F-23BE-6479-91E9113CA73F}"/>
              </a:ext>
            </a:extLst>
          </p:cNvPr>
          <p:cNvPicPr>
            <a:picLocks noChangeAspect="1"/>
          </p:cNvPicPr>
          <p:nvPr/>
        </p:nvPicPr>
        <p:blipFill>
          <a:blip r:embed="rId4"/>
          <a:stretch>
            <a:fillRect/>
          </a:stretch>
        </p:blipFill>
        <p:spPr>
          <a:xfrm>
            <a:off x="12673012" y="2171700"/>
            <a:ext cx="4554329" cy="4708423"/>
          </a:xfrm>
          <a:prstGeom prst="rect">
            <a:avLst/>
          </a:prstGeom>
        </p:spPr>
      </p:pic>
      <p:sp>
        <p:nvSpPr>
          <p:cNvPr id="9" name="TextBox 8">
            <a:extLst>
              <a:ext uri="{FF2B5EF4-FFF2-40B4-BE49-F238E27FC236}">
                <a16:creationId xmlns:a16="http://schemas.microsoft.com/office/drawing/2014/main" id="{DB28BBD9-7F5F-364F-C8F5-9A3AD1839715}"/>
              </a:ext>
            </a:extLst>
          </p:cNvPr>
          <p:cNvSpPr txBox="1"/>
          <p:nvPr/>
        </p:nvSpPr>
        <p:spPr>
          <a:xfrm>
            <a:off x="11931753" y="8533954"/>
            <a:ext cx="6391966" cy="646331"/>
          </a:xfrm>
          <a:prstGeom prst="rect">
            <a:avLst/>
          </a:prstGeom>
          <a:noFill/>
        </p:spPr>
        <p:txBody>
          <a:bodyPr wrap="square" lIns="91440" tIns="45720" rIns="91440" bIns="45720" anchor="t">
            <a:spAutoFit/>
          </a:bodyPr>
          <a:lstStyle/>
          <a:p>
            <a:r>
              <a:rPr lang="en-US" sz="3600" dirty="0"/>
              <a:t>ramon.manzo@barrow.k12.ga.us</a:t>
            </a:r>
            <a:endParaRPr lang="en-US" sz="3600" dirty="0">
              <a:ea typeface="Calibri"/>
              <a:cs typeface="Calibri"/>
            </a:endParaRPr>
          </a:p>
        </p:txBody>
      </p:sp>
      <p:sp>
        <p:nvSpPr>
          <p:cNvPr id="11" name="TextBox 10">
            <a:extLst>
              <a:ext uri="{FF2B5EF4-FFF2-40B4-BE49-F238E27FC236}">
                <a16:creationId xmlns:a16="http://schemas.microsoft.com/office/drawing/2014/main" id="{8F9FE9FC-D373-A678-CC36-72CD6EB02226}"/>
              </a:ext>
            </a:extLst>
          </p:cNvPr>
          <p:cNvSpPr txBox="1"/>
          <p:nvPr/>
        </p:nvSpPr>
        <p:spPr>
          <a:xfrm>
            <a:off x="12503945" y="6198394"/>
            <a:ext cx="5244890" cy="2246769"/>
          </a:xfrm>
          <a:prstGeom prst="rect">
            <a:avLst/>
          </a:prstGeom>
          <a:noFill/>
        </p:spPr>
        <p:txBody>
          <a:bodyPr wrap="square" lIns="91440" tIns="45720" rIns="91440" bIns="45720" anchor="t">
            <a:spAutoFit/>
          </a:bodyPr>
          <a:lstStyle/>
          <a:p>
            <a:pPr algn="ctr"/>
            <a:br>
              <a:rPr lang="en-US" sz="3200" dirty="0"/>
            </a:br>
            <a:r>
              <a:rPr lang="en-US" sz="2700" b="1" i="0" cap="all" dirty="0">
                <a:solidFill>
                  <a:srgbClr val="333333"/>
                </a:solidFill>
                <a:effectLst/>
                <a:latin typeface="Open Sans"/>
                <a:ea typeface="Open Sans"/>
                <a:cs typeface="Open Sans"/>
              </a:rPr>
              <a:t>RAMÓN MANZO</a:t>
            </a:r>
            <a:endParaRPr lang="en-US" sz="2700">
              <a:ea typeface="Calibri"/>
              <a:cs typeface="Calibri"/>
            </a:endParaRPr>
          </a:p>
          <a:p>
            <a:pPr algn="ctr"/>
            <a:r>
              <a:rPr lang="es-MX" sz="2700" b="1" cap="all" dirty="0">
                <a:solidFill>
                  <a:srgbClr val="333333"/>
                </a:solidFill>
                <a:latin typeface="Open Sans"/>
                <a:ea typeface="Open Sans"/>
                <a:cs typeface="Open Sans"/>
              </a:rPr>
              <a:t>Especialista en involucramiento y participación familiar</a:t>
            </a:r>
          </a:p>
        </p:txBody>
      </p:sp>
    </p:spTree>
    <p:extLst>
      <p:ext uri="{BB962C8B-B14F-4D97-AF65-F5344CB8AC3E}">
        <p14:creationId xmlns:p14="http://schemas.microsoft.com/office/powerpoint/2010/main" val="10791565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4C9D769-7090-41B7-9EA2-13682B63D7CA}"/>
              </a:ext>
            </a:extLst>
          </p:cNvPr>
          <p:cNvSpPr txBox="1"/>
          <p:nvPr/>
        </p:nvSpPr>
        <p:spPr>
          <a:xfrm>
            <a:off x="4460082" y="971550"/>
            <a:ext cx="13827918" cy="830997"/>
          </a:xfrm>
          <a:prstGeom prst="rect">
            <a:avLst/>
          </a:prstGeom>
          <a:noFill/>
        </p:spPr>
        <p:txBody>
          <a:bodyPr wrap="square" lIns="91440" tIns="45720" rIns="91440" bIns="45720" rtlCol="0" anchor="t">
            <a:spAutoFit/>
          </a:bodyPr>
          <a:lstStyle/>
          <a:p>
            <a:pPr algn="ctr"/>
            <a:r>
              <a:rPr lang="es-MX" sz="4800" b="1" dirty="0">
                <a:solidFill>
                  <a:schemeClr val="bg1"/>
                </a:solidFill>
                <a:latin typeface="Arial Black"/>
                <a:cs typeface="Calibri"/>
              </a:rPr>
              <a:t>Involucramiento y Participación Familiar</a:t>
            </a:r>
          </a:p>
        </p:txBody>
      </p:sp>
      <p:sp>
        <p:nvSpPr>
          <p:cNvPr id="6" name="Oval 5">
            <a:extLst>
              <a:ext uri="{FF2B5EF4-FFF2-40B4-BE49-F238E27FC236}">
                <a16:creationId xmlns:a16="http://schemas.microsoft.com/office/drawing/2014/main" id="{5B90832A-924E-2ECA-A691-4BE761490F83}"/>
              </a:ext>
            </a:extLst>
          </p:cNvPr>
          <p:cNvSpPr/>
          <p:nvPr/>
        </p:nvSpPr>
        <p:spPr>
          <a:xfrm>
            <a:off x="2438400" y="2305051"/>
            <a:ext cx="3810001" cy="3119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MX" sz="2400" dirty="0">
                <a:ea typeface="Calibri"/>
                <a:cs typeface="Calibri"/>
              </a:rPr>
              <a:t>Evaluación Integral de Necesidades </a:t>
            </a:r>
          </a:p>
          <a:p>
            <a:pPr algn="ctr"/>
            <a:r>
              <a:rPr lang="es-MX" sz="2400" dirty="0">
                <a:ea typeface="Calibri"/>
                <a:cs typeface="Calibri"/>
              </a:rPr>
              <a:t>Comentarios/Sugerencias de los padres </a:t>
            </a:r>
          </a:p>
          <a:p>
            <a:pPr algn="ctr"/>
            <a:r>
              <a:rPr lang="es-MX" sz="2400" dirty="0">
                <a:ea typeface="Calibri"/>
                <a:cs typeface="Calibri"/>
              </a:rPr>
              <a:t>(encuesta en línea)</a:t>
            </a:r>
          </a:p>
        </p:txBody>
      </p:sp>
      <p:sp>
        <p:nvSpPr>
          <p:cNvPr id="7" name="Oval 6">
            <a:extLst>
              <a:ext uri="{FF2B5EF4-FFF2-40B4-BE49-F238E27FC236}">
                <a16:creationId xmlns:a16="http://schemas.microsoft.com/office/drawing/2014/main" id="{2422BD73-7BDD-2248-CB3D-53A671E97DFA}"/>
              </a:ext>
            </a:extLst>
          </p:cNvPr>
          <p:cNvSpPr/>
          <p:nvPr/>
        </p:nvSpPr>
        <p:spPr>
          <a:xfrm>
            <a:off x="2438400" y="6057900"/>
            <a:ext cx="3810000" cy="3048000"/>
          </a:xfrm>
          <a:prstGeom prst="ellipse">
            <a:avLst/>
          </a:prstGeom>
          <a:solidFill>
            <a:srgbClr val="26B24F"/>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800" i="1" dirty="0"/>
              <a:t>Barrow BOLD</a:t>
            </a:r>
            <a:r>
              <a:rPr lang="en-US" sz="2800" dirty="0"/>
              <a:t> Sitio web para padres </a:t>
            </a:r>
            <a:endParaRPr lang="en-US" dirty="0"/>
          </a:p>
          <a:p>
            <a:pPr algn="ctr"/>
            <a:r>
              <a:rPr lang="en-US" sz="2800" dirty="0"/>
              <a:t>(barrowbold.org)</a:t>
            </a:r>
            <a:endParaRPr lang="en-US" dirty="0"/>
          </a:p>
        </p:txBody>
      </p:sp>
      <p:graphicFrame>
        <p:nvGraphicFramePr>
          <p:cNvPr id="34" name="Diagram 33">
            <a:extLst>
              <a:ext uri="{FF2B5EF4-FFF2-40B4-BE49-F238E27FC236}">
                <a16:creationId xmlns:a16="http://schemas.microsoft.com/office/drawing/2014/main" id="{3D4F8E96-12BE-8FA2-9D3C-827FF363AB3C}"/>
              </a:ext>
            </a:extLst>
          </p:cNvPr>
          <p:cNvGraphicFramePr/>
          <p:nvPr/>
        </p:nvGraphicFramePr>
        <p:xfrm>
          <a:off x="5604164" y="1990148"/>
          <a:ext cx="13606895" cy="8296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74920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B47EA0-AEEA-41E4-AF42-606DE27133C2}"/>
              </a:ext>
            </a:extLst>
          </p:cNvPr>
          <p:cNvSpPr txBox="1"/>
          <p:nvPr/>
        </p:nvSpPr>
        <p:spPr>
          <a:xfrm>
            <a:off x="10744200" y="876300"/>
            <a:ext cx="7696200" cy="1015663"/>
          </a:xfrm>
          <a:prstGeom prst="rect">
            <a:avLst/>
          </a:prstGeom>
          <a:noFill/>
        </p:spPr>
        <p:txBody>
          <a:bodyPr wrap="square" lIns="91440" tIns="45720" rIns="91440" bIns="45720" rtlCol="0" anchor="t">
            <a:spAutoFit/>
          </a:bodyPr>
          <a:lstStyle/>
          <a:p>
            <a:pPr algn="ctr"/>
            <a:r>
              <a:rPr lang="es-MX" sz="6000" dirty="0">
                <a:solidFill>
                  <a:schemeClr val="bg1"/>
                </a:solidFill>
                <a:latin typeface="Arial Black"/>
                <a:cs typeface="Nirmala UI"/>
              </a:rPr>
              <a:t>Comunicación</a:t>
            </a:r>
            <a:endParaRPr lang="es-MX" sz="6000" dirty="0">
              <a:solidFill>
                <a:schemeClr val="bg1"/>
              </a:solidFill>
              <a:latin typeface="Arial Black" panose="020B0A04020102020204" pitchFamily="34" charset="0"/>
              <a:cs typeface="Nirmala UI" panose="020B0502040204020203" pitchFamily="34" charset="0"/>
            </a:endParaRPr>
          </a:p>
        </p:txBody>
      </p:sp>
      <p:sp>
        <p:nvSpPr>
          <p:cNvPr id="6" name="TextBox 5">
            <a:extLst>
              <a:ext uri="{FF2B5EF4-FFF2-40B4-BE49-F238E27FC236}">
                <a16:creationId xmlns:a16="http://schemas.microsoft.com/office/drawing/2014/main" id="{712197C6-4BE6-0FB6-92B8-54ABF17AACFE}"/>
              </a:ext>
            </a:extLst>
          </p:cNvPr>
          <p:cNvSpPr txBox="1"/>
          <p:nvPr/>
        </p:nvSpPr>
        <p:spPr>
          <a:xfrm>
            <a:off x="10811106" y="8236966"/>
            <a:ext cx="6691926" cy="1569660"/>
          </a:xfrm>
          <a:prstGeom prst="rect">
            <a:avLst/>
          </a:prstGeom>
          <a:noFill/>
        </p:spPr>
        <p:txBody>
          <a:bodyPr wrap="square" lIns="91440" tIns="45720" rIns="91440" bIns="45720" anchor="t">
            <a:spAutoFit/>
          </a:bodyPr>
          <a:lstStyle/>
          <a:p>
            <a:pPr algn="ctr">
              <a:buClr>
                <a:srgbClr val="0070C0"/>
              </a:buClr>
              <a:buSzPts val="2368"/>
            </a:pPr>
            <a:r>
              <a:rPr lang="en-US" sz="4800" b="1" dirty="0">
                <a:solidFill>
                  <a:srgbClr val="26B24F"/>
                </a:solidFill>
                <a:latin typeface="Calibri"/>
                <a:ea typeface="Calibri"/>
                <a:cs typeface="Calibri"/>
                <a:sym typeface="Calibri"/>
              </a:rPr>
              <a:t>Portal para padres</a:t>
            </a:r>
            <a:endParaRPr lang="en-US" sz="4800">
              <a:solidFill>
                <a:srgbClr val="000000"/>
              </a:solidFill>
              <a:latin typeface="Calibri"/>
              <a:ea typeface="Calibri"/>
              <a:cs typeface="Calibri"/>
            </a:endParaRPr>
          </a:p>
          <a:p>
            <a:pPr algn="ctr">
              <a:buSzPts val="2368"/>
            </a:pPr>
            <a:r>
              <a:rPr lang="en-US" sz="4800" b="1" dirty="0">
                <a:solidFill>
                  <a:srgbClr val="26B24F"/>
                </a:solidFill>
                <a:latin typeface="Calibri"/>
                <a:ea typeface="Calibri"/>
                <a:cs typeface="Calibri"/>
                <a:sym typeface="Calibri"/>
              </a:rPr>
              <a:t> </a:t>
            </a:r>
            <a:r>
              <a:rPr lang="en-US" sz="4800" b="1" i="1" u="none" strike="noStrike" cap="none" dirty="0">
                <a:solidFill>
                  <a:srgbClr val="26B24F"/>
                </a:solidFill>
                <a:latin typeface="Calibri"/>
                <a:ea typeface="Calibri"/>
                <a:cs typeface="Calibri"/>
                <a:sym typeface="Calibri"/>
              </a:rPr>
              <a:t>Infinite Campus</a:t>
            </a:r>
            <a:endParaRPr lang="en-US" sz="4800" i="1">
              <a:ea typeface="Calibri"/>
              <a:cs typeface="Calibri"/>
            </a:endParaRPr>
          </a:p>
        </p:txBody>
      </p:sp>
      <p:sp>
        <p:nvSpPr>
          <p:cNvPr id="11" name="TextBox 10">
            <a:extLst>
              <a:ext uri="{FF2B5EF4-FFF2-40B4-BE49-F238E27FC236}">
                <a16:creationId xmlns:a16="http://schemas.microsoft.com/office/drawing/2014/main" id="{91CCDB6F-499F-50EB-7BEA-583B324DB783}"/>
              </a:ext>
            </a:extLst>
          </p:cNvPr>
          <p:cNvSpPr txBox="1"/>
          <p:nvPr/>
        </p:nvSpPr>
        <p:spPr>
          <a:xfrm>
            <a:off x="2600326" y="2113217"/>
            <a:ext cx="6162673" cy="1569660"/>
          </a:xfrm>
          <a:prstGeom prst="rect">
            <a:avLst/>
          </a:prstGeom>
          <a:noFill/>
        </p:spPr>
        <p:txBody>
          <a:bodyPr wrap="square" lIns="91440" tIns="45720" rIns="91440" bIns="45720" anchor="t">
            <a:spAutoFit/>
          </a:bodyPr>
          <a:lstStyle/>
          <a:p>
            <a:pPr algn="ctr"/>
            <a:r>
              <a:rPr lang="es-MX" sz="4800" b="1" dirty="0">
                <a:solidFill>
                  <a:srgbClr val="26B24F"/>
                </a:solidFill>
                <a:latin typeface="Calibri"/>
                <a:ea typeface="Calibri"/>
                <a:cs typeface="Calibri"/>
                <a:sym typeface="Calibri"/>
              </a:rPr>
              <a:t>Notificaciones escolares y del BCSS</a:t>
            </a:r>
            <a:endParaRPr lang="es-MX" sz="4800" dirty="0">
              <a:ea typeface="Calibri"/>
              <a:cs typeface="Calibri"/>
            </a:endParaRPr>
          </a:p>
        </p:txBody>
      </p:sp>
      <p:pic>
        <p:nvPicPr>
          <p:cNvPr id="3" name="Picture 4" descr="Qr code&#10;&#10;Description automatically generated">
            <a:extLst>
              <a:ext uri="{FF2B5EF4-FFF2-40B4-BE49-F238E27FC236}">
                <a16:creationId xmlns:a16="http://schemas.microsoft.com/office/drawing/2014/main" id="{0F7A91BC-C4AF-8A83-B9BE-BA6FC4CABB51}"/>
              </a:ext>
            </a:extLst>
          </p:cNvPr>
          <p:cNvPicPr>
            <a:picLocks noChangeAspect="1"/>
          </p:cNvPicPr>
          <p:nvPr/>
        </p:nvPicPr>
        <p:blipFill>
          <a:blip r:embed="rId4"/>
          <a:stretch>
            <a:fillRect/>
          </a:stretch>
        </p:blipFill>
        <p:spPr>
          <a:xfrm>
            <a:off x="3727938" y="3683977"/>
            <a:ext cx="3768969" cy="3768969"/>
          </a:xfrm>
          <a:prstGeom prst="rect">
            <a:avLst/>
          </a:prstGeom>
        </p:spPr>
      </p:pic>
      <p:pic>
        <p:nvPicPr>
          <p:cNvPr id="7" name="Picture 7" descr="Qr code&#10;&#10;Description automatically generated">
            <a:extLst>
              <a:ext uri="{FF2B5EF4-FFF2-40B4-BE49-F238E27FC236}">
                <a16:creationId xmlns:a16="http://schemas.microsoft.com/office/drawing/2014/main" id="{D9D534CB-2B3D-B74E-EDC9-5BE2817411EE}"/>
              </a:ext>
            </a:extLst>
          </p:cNvPr>
          <p:cNvPicPr>
            <a:picLocks noChangeAspect="1"/>
          </p:cNvPicPr>
          <p:nvPr/>
        </p:nvPicPr>
        <p:blipFill>
          <a:blip r:embed="rId5"/>
          <a:stretch>
            <a:fillRect/>
          </a:stretch>
        </p:blipFill>
        <p:spPr>
          <a:xfrm>
            <a:off x="12300438" y="4548554"/>
            <a:ext cx="3681046" cy="3681046"/>
          </a:xfrm>
          <a:prstGeom prst="rect">
            <a:avLst/>
          </a:prstGeom>
        </p:spPr>
      </p:pic>
    </p:spTree>
    <p:extLst>
      <p:ext uri="{BB962C8B-B14F-4D97-AF65-F5344CB8AC3E}">
        <p14:creationId xmlns:p14="http://schemas.microsoft.com/office/powerpoint/2010/main" val="439577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495D17F-6967-4FEB-A51C-79BDA54E1783}"/>
              </a:ext>
            </a:extLst>
          </p:cNvPr>
          <p:cNvSpPr txBox="1"/>
          <p:nvPr/>
        </p:nvSpPr>
        <p:spPr>
          <a:xfrm>
            <a:off x="8229600" y="876300"/>
            <a:ext cx="10210800" cy="1015663"/>
          </a:xfrm>
          <a:prstGeom prst="rect">
            <a:avLst/>
          </a:prstGeom>
          <a:noFill/>
        </p:spPr>
        <p:txBody>
          <a:bodyPr wrap="square" rtlCol="0">
            <a:spAutoFit/>
          </a:bodyPr>
          <a:lstStyle/>
          <a:p>
            <a:pPr algn="ctr"/>
            <a:r>
              <a:rPr lang="en-US" sz="6000">
                <a:solidFill>
                  <a:schemeClr val="bg1"/>
                </a:solidFill>
                <a:latin typeface="Arial Black" panose="020B0A04020102020204" pitchFamily="34" charset="0"/>
                <a:cs typeface="Nirmala UI" panose="020B0502040204020203" pitchFamily="34" charset="0"/>
              </a:rPr>
              <a:t>Complaint Procedures</a:t>
            </a:r>
          </a:p>
        </p:txBody>
      </p:sp>
      <p:sp>
        <p:nvSpPr>
          <p:cNvPr id="4" name="TextBox 3">
            <a:extLst>
              <a:ext uri="{FF2B5EF4-FFF2-40B4-BE49-F238E27FC236}">
                <a16:creationId xmlns:a16="http://schemas.microsoft.com/office/drawing/2014/main" id="{74913F24-16DE-1857-1FD0-EEB93439BA69}"/>
              </a:ext>
            </a:extLst>
          </p:cNvPr>
          <p:cNvSpPr txBox="1"/>
          <p:nvPr/>
        </p:nvSpPr>
        <p:spPr>
          <a:xfrm>
            <a:off x="2631281" y="2350294"/>
            <a:ext cx="9217742" cy="7818166"/>
          </a:xfrm>
          <a:prstGeom prst="rect">
            <a:avLst/>
          </a:prstGeom>
          <a:noFill/>
        </p:spPr>
        <p:txBody>
          <a:bodyPr wrap="square" lIns="91440" tIns="45720" rIns="91440" bIns="45720" anchor="t">
            <a:spAutoFit/>
          </a:bodyPr>
          <a:lstStyle/>
          <a:p>
            <a:pPr marL="383540" indent="-383540">
              <a:lnSpc>
                <a:spcPct val="80000"/>
              </a:lnSpc>
              <a:buClr>
                <a:srgbClr val="0070C0"/>
              </a:buClr>
              <a:buSzPts val="2400"/>
              <a:buFont typeface="Noto Sans Symbols"/>
              <a:buChar char="▪"/>
            </a:pPr>
            <a:r>
              <a:rPr lang="es-MX" sz="3200" dirty="0">
                <a:solidFill>
                  <a:srgbClr val="0070C0"/>
                </a:solidFill>
                <a:ea typeface="Calibri"/>
                <a:cs typeface="Calibri"/>
                <a:sym typeface="Calibri"/>
              </a:rPr>
              <a:t>Cualquier individuo, organización o agencia puede presentar una quela ante el Sistema Escolar del Condado de Barrow (BCSS) si ese individuo, organización o agencia cree y alega que el </a:t>
            </a:r>
            <a:r>
              <a:rPr lang="es-MX" sz="3200" i="1" u="none" strike="noStrike" cap="none" dirty="0">
                <a:solidFill>
                  <a:srgbClr val="00B050"/>
                </a:solidFill>
                <a:ea typeface="Calibri"/>
                <a:cs typeface="Calibri"/>
                <a:sym typeface="Calibri"/>
              </a:rPr>
              <a:t>BCSS </a:t>
            </a:r>
            <a:r>
              <a:rPr lang="es-MX" sz="3200" i="1" dirty="0">
                <a:solidFill>
                  <a:srgbClr val="00B050"/>
                </a:solidFill>
                <a:ea typeface="Calibri"/>
                <a:cs typeface="Calibri"/>
                <a:sym typeface="Calibri"/>
              </a:rPr>
              <a:t>está violando un estatuto o reglamento federal que se aplica a un programa bajo la Ley de educación primaria y secundaria (ESEA).</a:t>
            </a:r>
            <a:endParaRPr lang="es-MX" sz="3200" i="1" dirty="0">
              <a:solidFill>
                <a:srgbClr val="00B050"/>
              </a:solidFill>
              <a:ea typeface="Calibri" panose="020F0502020204030204"/>
              <a:cs typeface="Calibri" panose="020F0502020204030204"/>
            </a:endParaRPr>
          </a:p>
          <a:p>
            <a:pPr marL="383540" marR="0" lvl="0" indent="-383540" algn="l" rtl="0">
              <a:lnSpc>
                <a:spcPct val="80000"/>
              </a:lnSpc>
              <a:spcBef>
                <a:spcPts val="0"/>
              </a:spcBef>
              <a:spcAft>
                <a:spcPts val="0"/>
              </a:spcAft>
              <a:buClr>
                <a:srgbClr val="0070C0"/>
              </a:buClr>
              <a:buSzPts val="2400"/>
              <a:buFont typeface="Noto Sans Symbols"/>
              <a:buNone/>
            </a:pPr>
            <a:endParaRPr lang="es-MX" sz="3200" i="1" u="none" strike="noStrike" cap="none" dirty="0">
              <a:solidFill>
                <a:srgbClr val="00B050"/>
              </a:solidFill>
              <a:ea typeface="Calibri"/>
              <a:cs typeface="Calibri"/>
            </a:endParaRPr>
          </a:p>
          <a:p>
            <a:pPr marL="383540" indent="-383540">
              <a:lnSpc>
                <a:spcPct val="80000"/>
              </a:lnSpc>
              <a:spcBef>
                <a:spcPts val="592"/>
              </a:spcBef>
              <a:buClr>
                <a:srgbClr val="0070C0"/>
              </a:buClr>
              <a:buSzPts val="2368"/>
              <a:buFont typeface="Noto Sans Symbols"/>
              <a:buChar char="▪"/>
            </a:pPr>
            <a:r>
              <a:rPr lang="es-MX" sz="3200" dirty="0">
                <a:solidFill>
                  <a:srgbClr val="0070C0"/>
                </a:solidFill>
                <a:ea typeface="Calibri"/>
                <a:cs typeface="Calibri"/>
                <a:sym typeface="Calibri"/>
              </a:rPr>
              <a:t>Todas las quejas deben reportarse </a:t>
            </a:r>
            <a:r>
              <a:rPr lang="es-MX" sz="3200" dirty="0">
                <a:solidFill>
                  <a:srgbClr val="26B24F"/>
                </a:solidFill>
                <a:ea typeface="Calibri"/>
                <a:cs typeface="Calibri"/>
                <a:sym typeface="Calibri"/>
              </a:rPr>
              <a:t>PRIMERO </a:t>
            </a:r>
            <a:r>
              <a:rPr lang="es-MX" sz="3200" dirty="0">
                <a:solidFill>
                  <a:srgbClr val="0070C0"/>
                </a:solidFill>
                <a:ea typeface="Calibri"/>
                <a:cs typeface="Calibri"/>
                <a:sym typeface="Calibri"/>
              </a:rPr>
              <a:t>a nivel escolar</a:t>
            </a:r>
            <a:r>
              <a:rPr lang="es-MX" sz="3200" i="0" u="none" strike="noStrike" cap="none" dirty="0">
                <a:solidFill>
                  <a:srgbClr val="0070C0"/>
                </a:solidFill>
                <a:ea typeface="Calibri"/>
                <a:cs typeface="Calibri"/>
                <a:sym typeface="Calibri"/>
              </a:rPr>
              <a:t>. </a:t>
            </a:r>
            <a:r>
              <a:rPr lang="es-MX" sz="3200" dirty="0">
                <a:solidFill>
                  <a:srgbClr val="0070C0"/>
                </a:solidFill>
                <a:ea typeface="Calibri"/>
                <a:cs typeface="Calibri"/>
                <a:sym typeface="Calibri"/>
              </a:rPr>
              <a:t>Si no</a:t>
            </a:r>
            <a:r>
              <a:rPr lang="es-MX" sz="3200" i="0" u="none" strike="noStrike" cap="none" dirty="0">
                <a:solidFill>
                  <a:srgbClr val="0070C0"/>
                </a:solidFill>
                <a:ea typeface="Calibri"/>
                <a:cs typeface="Calibri"/>
                <a:sym typeface="Calibri"/>
              </a:rPr>
              <a:t> </a:t>
            </a:r>
            <a:r>
              <a:rPr lang="es-MX" sz="3200" dirty="0">
                <a:solidFill>
                  <a:srgbClr val="0070C0"/>
                </a:solidFill>
                <a:ea typeface="Calibri"/>
                <a:cs typeface="Calibri"/>
                <a:sym typeface="Calibri"/>
              </a:rPr>
              <a:t>se llega a una resolución, puede presentar una queja formal llamando al Sistema Escolar del Condado de Barrow al</a:t>
            </a:r>
            <a:r>
              <a:rPr lang="es-MX" sz="3200" i="0" u="none" strike="noStrike" cap="none" dirty="0">
                <a:solidFill>
                  <a:srgbClr val="0070C0"/>
                </a:solidFill>
                <a:ea typeface="Calibri"/>
                <a:cs typeface="Calibri"/>
                <a:sym typeface="Calibri"/>
              </a:rPr>
              <a:t> 770-867-4527</a:t>
            </a:r>
            <a:r>
              <a:rPr lang="es-MX" sz="3200" dirty="0">
                <a:solidFill>
                  <a:srgbClr val="0070C0"/>
                </a:solidFill>
                <a:ea typeface="Calibri"/>
                <a:cs typeface="Calibri"/>
                <a:sym typeface="Calibri"/>
              </a:rPr>
              <a:t> </a:t>
            </a:r>
            <a:r>
              <a:rPr lang="es-MX" sz="3200" i="0" u="none" strike="noStrike" cap="none" dirty="0">
                <a:solidFill>
                  <a:srgbClr val="0070C0"/>
                </a:solidFill>
                <a:ea typeface="Calibri"/>
                <a:cs typeface="Calibri"/>
                <a:sym typeface="Calibri"/>
              </a:rPr>
              <a:t> </a:t>
            </a:r>
            <a:r>
              <a:rPr lang="es-MX" sz="3200" dirty="0">
                <a:solidFill>
                  <a:srgbClr val="0070C0"/>
                </a:solidFill>
                <a:ea typeface="Calibri"/>
                <a:cs typeface="Calibri"/>
                <a:sym typeface="Calibri"/>
              </a:rPr>
              <a:t>o enviando un correo electrónico a la Directora de los Programas Federales </a:t>
            </a:r>
            <a:r>
              <a:rPr lang="es-MX" sz="3200" i="0" u="none" strike="noStrike" cap="none" dirty="0">
                <a:solidFill>
                  <a:srgbClr val="0070C0"/>
                </a:solidFill>
                <a:ea typeface="Calibri"/>
                <a:cs typeface="Calibri"/>
                <a:sym typeface="Calibri"/>
              </a:rPr>
              <a:t>Amy Wright.</a:t>
            </a:r>
            <a:endParaRPr lang="es-MX" sz="3200" i="0" u="none" strike="noStrike" cap="none" dirty="0">
              <a:solidFill>
                <a:srgbClr val="0070C0"/>
              </a:solidFill>
              <a:ea typeface="Calibri"/>
              <a:cs typeface="Calibri"/>
            </a:endParaRPr>
          </a:p>
          <a:p>
            <a:pPr marL="383540" marR="0" lvl="0" indent="-383540" algn="l" rtl="0">
              <a:lnSpc>
                <a:spcPct val="80000"/>
              </a:lnSpc>
              <a:spcBef>
                <a:spcPts val="592"/>
              </a:spcBef>
              <a:spcAft>
                <a:spcPts val="0"/>
              </a:spcAft>
              <a:buClr>
                <a:srgbClr val="0070C0"/>
              </a:buClr>
              <a:buSzPts val="2368"/>
              <a:buFont typeface="Noto Sans Symbols"/>
              <a:buChar char="▪"/>
            </a:pPr>
            <a:endParaRPr lang="es-MX" sz="3200" i="0" u="none" strike="noStrike" cap="none" dirty="0">
              <a:solidFill>
                <a:srgbClr val="0070C0"/>
              </a:solidFill>
              <a:ea typeface="Calibri"/>
              <a:cs typeface="Calibri"/>
            </a:endParaRPr>
          </a:p>
          <a:p>
            <a:pPr marL="383540" indent="-383540">
              <a:lnSpc>
                <a:spcPct val="80000"/>
              </a:lnSpc>
              <a:spcBef>
                <a:spcPts val="592"/>
              </a:spcBef>
              <a:buClr>
                <a:srgbClr val="0070C0"/>
              </a:buClr>
              <a:buSzPts val="2368"/>
              <a:buFont typeface="Noto Sans Symbols"/>
              <a:buChar char="▪"/>
            </a:pPr>
            <a:r>
              <a:rPr lang="es-MX" sz="3200" dirty="0">
                <a:solidFill>
                  <a:srgbClr val="0070C0"/>
                </a:solidFill>
                <a:ea typeface="Calibri"/>
                <a:cs typeface="Calibri"/>
                <a:sym typeface="Calibri"/>
              </a:rPr>
              <a:t>Los formularios de quejas formales están disponibles en la Oficina del Distrito del</a:t>
            </a:r>
            <a:r>
              <a:rPr lang="es-MX" sz="3200" i="0" u="none" strike="noStrike" cap="none" dirty="0">
                <a:solidFill>
                  <a:srgbClr val="0070C0"/>
                </a:solidFill>
                <a:ea typeface="Calibri"/>
                <a:cs typeface="Calibri"/>
                <a:sym typeface="Calibri"/>
              </a:rPr>
              <a:t> </a:t>
            </a:r>
            <a:r>
              <a:rPr lang="es-MX" sz="3200" dirty="0">
                <a:solidFill>
                  <a:srgbClr val="0070C0"/>
                </a:solidFill>
                <a:ea typeface="Calibri"/>
                <a:cs typeface="Calibri"/>
                <a:sym typeface="Calibri"/>
              </a:rPr>
              <a:t>Sistema Escolar del Condado de Barrow ubicada en </a:t>
            </a:r>
            <a:r>
              <a:rPr lang="es-MX" sz="3200" i="0" u="none" strike="noStrike" cap="none" dirty="0">
                <a:solidFill>
                  <a:srgbClr val="0070C0"/>
                </a:solidFill>
                <a:ea typeface="Calibri"/>
                <a:cs typeface="Calibri"/>
                <a:sym typeface="Calibri"/>
              </a:rPr>
              <a:t>179 West Athens Street, Winder, GA.</a:t>
            </a:r>
            <a:endParaRPr lang="es-MX" sz="3200" dirty="0">
              <a:ea typeface="Calibri" panose="020F0502020204030204"/>
              <a:cs typeface="Calibri" panose="020F0502020204030204"/>
            </a:endParaRPr>
          </a:p>
        </p:txBody>
      </p:sp>
      <p:pic>
        <p:nvPicPr>
          <p:cNvPr id="8" name="Picture 7">
            <a:extLst>
              <a:ext uri="{FF2B5EF4-FFF2-40B4-BE49-F238E27FC236}">
                <a16:creationId xmlns:a16="http://schemas.microsoft.com/office/drawing/2014/main" id="{C3CE3578-59E6-F319-A0A7-D864559568CF}"/>
              </a:ext>
            </a:extLst>
          </p:cNvPr>
          <p:cNvPicPr>
            <a:picLocks noChangeAspect="1"/>
          </p:cNvPicPr>
          <p:nvPr/>
        </p:nvPicPr>
        <p:blipFill rotWithShape="1">
          <a:blip r:embed="rId4"/>
          <a:srcRect r="49335"/>
          <a:stretch/>
        </p:blipFill>
        <p:spPr>
          <a:xfrm>
            <a:off x="13563600" y="2171700"/>
            <a:ext cx="3657600" cy="3669860"/>
          </a:xfrm>
          <a:prstGeom prst="rect">
            <a:avLst/>
          </a:prstGeom>
        </p:spPr>
      </p:pic>
      <p:sp>
        <p:nvSpPr>
          <p:cNvPr id="13" name="TextBox 12">
            <a:extLst>
              <a:ext uri="{FF2B5EF4-FFF2-40B4-BE49-F238E27FC236}">
                <a16:creationId xmlns:a16="http://schemas.microsoft.com/office/drawing/2014/main" id="{09B7E76D-9C88-4009-5C21-73CD1D93F9A4}"/>
              </a:ext>
            </a:extLst>
          </p:cNvPr>
          <p:cNvSpPr txBox="1"/>
          <p:nvPr/>
        </p:nvSpPr>
        <p:spPr>
          <a:xfrm>
            <a:off x="12725400" y="5676900"/>
            <a:ext cx="5334000" cy="2677656"/>
          </a:xfrm>
          <a:prstGeom prst="rect">
            <a:avLst/>
          </a:prstGeom>
          <a:noFill/>
        </p:spPr>
        <p:txBody>
          <a:bodyPr wrap="square" lIns="91440" tIns="45720" rIns="91440" bIns="45720" rtlCol="0" anchor="t">
            <a:spAutoFit/>
          </a:bodyPr>
          <a:lstStyle/>
          <a:p>
            <a:pPr algn="ctr"/>
            <a:r>
              <a:rPr lang="en-US" sz="4000" b="1" i="0" u="none" strike="noStrike" cap="none" dirty="0">
                <a:ea typeface="Calibri"/>
                <a:cs typeface="Calibri"/>
                <a:sym typeface="Calibri"/>
              </a:rPr>
              <a:t>Amy Wright</a:t>
            </a:r>
            <a:r>
              <a:rPr lang="en-US" sz="4000" b="1" dirty="0">
                <a:ea typeface="Calibri"/>
                <a:cs typeface="Calibri"/>
                <a:sym typeface="Calibri"/>
              </a:rPr>
              <a:t> </a:t>
            </a:r>
            <a:endParaRPr lang="en-US" sz="4000" b="1" i="0" u="none" strike="noStrike" cap="none">
              <a:ea typeface="Calibri"/>
              <a:cs typeface="Calibri"/>
              <a:sym typeface="Calibri"/>
            </a:endParaRPr>
          </a:p>
          <a:p>
            <a:pPr algn="ctr"/>
            <a:r>
              <a:rPr lang="es-MX" sz="3200" dirty="0">
                <a:ea typeface="Calibri"/>
                <a:cs typeface="Calibri"/>
                <a:sym typeface="Calibri"/>
              </a:rPr>
              <a:t>Directora de los</a:t>
            </a:r>
            <a:r>
              <a:rPr lang="es-MX" sz="3200" i="0" u="none" strike="noStrike" cap="none" dirty="0">
                <a:ea typeface="Calibri"/>
                <a:cs typeface="Calibri"/>
                <a:sym typeface="Calibri"/>
              </a:rPr>
              <a:t> </a:t>
            </a:r>
            <a:r>
              <a:rPr lang="es-MX" sz="3200" dirty="0">
                <a:ea typeface="+mn-lt"/>
                <a:cs typeface="+mn-lt"/>
                <a:sym typeface="Calibri"/>
              </a:rPr>
              <a:t> Programas </a:t>
            </a:r>
            <a:r>
              <a:rPr lang="es-MX" sz="3200" dirty="0">
                <a:ea typeface="Calibri"/>
                <a:cs typeface="Calibri"/>
                <a:sym typeface="Calibri"/>
              </a:rPr>
              <a:t>Federales</a:t>
            </a:r>
            <a:endParaRPr lang="en-US" sz="3200" i="0" u="none" strike="noStrike" cap="none" dirty="0">
              <a:ea typeface="Calibri"/>
              <a:cs typeface="Calibri"/>
            </a:endParaRPr>
          </a:p>
          <a:p>
            <a:pPr algn="ctr"/>
            <a:r>
              <a:rPr lang="en-US" sz="3200" dirty="0"/>
              <a:t>770-867-4527 </a:t>
            </a:r>
            <a:endParaRPr lang="en-US" sz="3200" dirty="0">
              <a:ea typeface="Calibri"/>
              <a:cs typeface="Calibri"/>
            </a:endParaRPr>
          </a:p>
          <a:p>
            <a:pPr algn="ctr"/>
            <a:r>
              <a:rPr lang="en-US" sz="3200" dirty="0"/>
              <a:t>amy.wright@barrow.k12.ga.us</a:t>
            </a:r>
            <a:endParaRPr lang="en-US" sz="3200" dirty="0">
              <a:ea typeface="Calibri"/>
              <a:cs typeface="Calibri"/>
            </a:endParaRPr>
          </a:p>
        </p:txBody>
      </p:sp>
    </p:spTree>
    <p:extLst>
      <p:ext uri="{BB962C8B-B14F-4D97-AF65-F5344CB8AC3E}">
        <p14:creationId xmlns:p14="http://schemas.microsoft.com/office/powerpoint/2010/main" val="3154706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E927A10-47B2-4F4F-8225-9A4D8A830FB9}"/>
              </a:ext>
            </a:extLst>
          </p:cNvPr>
          <p:cNvSpPr txBox="1"/>
          <p:nvPr/>
        </p:nvSpPr>
        <p:spPr>
          <a:xfrm>
            <a:off x="4745832" y="876300"/>
            <a:ext cx="13694568" cy="1015663"/>
          </a:xfrm>
          <a:prstGeom prst="rect">
            <a:avLst/>
          </a:prstGeom>
          <a:noFill/>
        </p:spPr>
        <p:txBody>
          <a:bodyPr wrap="square" lIns="91440" tIns="45720" rIns="91440" bIns="45720" rtlCol="0" anchor="t">
            <a:spAutoFit/>
          </a:bodyPr>
          <a:lstStyle/>
          <a:p>
            <a:pPr algn="ctr"/>
            <a:r>
              <a:rPr lang="es-MX" sz="6000" dirty="0">
                <a:solidFill>
                  <a:schemeClr val="bg1"/>
                </a:solidFill>
                <a:latin typeface="Arial Black"/>
                <a:cs typeface="Nirmala UI"/>
              </a:rPr>
              <a:t>Preguntas / Comentarios</a:t>
            </a:r>
            <a:endParaRPr lang="es-MX" dirty="0">
              <a:solidFill>
                <a:schemeClr val="bg1"/>
              </a:solidFill>
              <a:ea typeface="Calibri"/>
              <a:cs typeface="Calibri"/>
            </a:endParaRPr>
          </a:p>
        </p:txBody>
      </p:sp>
      <p:sp>
        <p:nvSpPr>
          <p:cNvPr id="4" name="TextBox 3">
            <a:extLst>
              <a:ext uri="{FF2B5EF4-FFF2-40B4-BE49-F238E27FC236}">
                <a16:creationId xmlns:a16="http://schemas.microsoft.com/office/drawing/2014/main" id="{3CD99202-F08B-7845-D910-63194281F123}"/>
              </a:ext>
            </a:extLst>
          </p:cNvPr>
          <p:cNvSpPr txBox="1"/>
          <p:nvPr/>
        </p:nvSpPr>
        <p:spPr>
          <a:xfrm>
            <a:off x="2883694" y="7353300"/>
            <a:ext cx="9010500" cy="1569660"/>
          </a:xfrm>
          <a:prstGeom prst="rect">
            <a:avLst/>
          </a:prstGeom>
          <a:noFill/>
        </p:spPr>
        <p:txBody>
          <a:bodyPr wrap="square" lIns="91440" tIns="45720" rIns="91440" bIns="45720" anchor="t">
            <a:spAutoFit/>
          </a:bodyPr>
          <a:lstStyle/>
          <a:p>
            <a:pPr>
              <a:buClr>
                <a:srgbClr val="0070C0"/>
              </a:buClr>
              <a:buSzPts val="2171"/>
            </a:pPr>
            <a:r>
              <a:rPr lang="es-MX" sz="3200" b="1" dirty="0">
                <a:solidFill>
                  <a:schemeClr val="accent1">
                    <a:lumMod val="75000"/>
                  </a:schemeClr>
                </a:solidFill>
                <a:ea typeface="Calibri"/>
                <a:cs typeface="Calibri"/>
                <a:sym typeface="Calibri"/>
              </a:rPr>
              <a:t>Director(a): </a:t>
            </a:r>
            <a:r>
              <a:rPr lang="es-MX" sz="2800" b="1" dirty="0" err="1">
                <a:solidFill>
                  <a:srgbClr val="FF0000"/>
                </a:solidFill>
                <a:ea typeface="Calibri"/>
                <a:cs typeface="Calibri"/>
                <a:sym typeface="Calibri"/>
              </a:rPr>
              <a:t>Aperil</a:t>
            </a:r>
            <a:r>
              <a:rPr lang="es-MX" sz="2800" b="1" dirty="0">
                <a:solidFill>
                  <a:srgbClr val="FF0000"/>
                </a:solidFill>
                <a:ea typeface="Calibri"/>
                <a:cs typeface="Calibri"/>
                <a:sym typeface="Calibri"/>
              </a:rPr>
              <a:t> Sellers  </a:t>
            </a:r>
            <a:endParaRPr lang="es-MX" sz="2800" b="1" dirty="0">
              <a:solidFill>
                <a:srgbClr val="FF0000"/>
              </a:solidFill>
              <a:ea typeface="Calibri"/>
              <a:cs typeface="Calibri"/>
            </a:endParaRPr>
          </a:p>
          <a:p>
            <a:pPr>
              <a:buClr>
                <a:srgbClr val="0070C0"/>
              </a:buClr>
              <a:buSzPts val="2171"/>
            </a:pPr>
            <a:r>
              <a:rPr lang="es-MX" sz="3200" b="1" dirty="0">
                <a:solidFill>
                  <a:schemeClr val="accent1">
                    <a:lumMod val="75000"/>
                  </a:schemeClr>
                </a:solidFill>
                <a:cs typeface="Calibri"/>
                <a:sym typeface="Calibri"/>
              </a:rPr>
              <a:t>Correo electrónico: </a:t>
            </a:r>
            <a:r>
              <a:rPr lang="es-MX" sz="2800" b="1" dirty="0">
                <a:solidFill>
                  <a:srgbClr val="FF0000"/>
                </a:solidFill>
                <a:cs typeface="Calibri"/>
                <a:sym typeface="Calibri"/>
              </a:rPr>
              <a:t>aperil.sellers@barrow.k12.ga.us</a:t>
            </a:r>
            <a:endParaRPr lang="es-MX" sz="2800" b="1" dirty="0">
              <a:solidFill>
                <a:srgbClr val="FF0000"/>
              </a:solidFill>
              <a:ea typeface="Calibri"/>
              <a:cs typeface="Calibri"/>
            </a:endParaRPr>
          </a:p>
          <a:p>
            <a:pPr>
              <a:buClr>
                <a:srgbClr val="0070C0"/>
              </a:buClr>
              <a:buSzPts val="2171"/>
            </a:pPr>
            <a:r>
              <a:rPr lang="es-MX" sz="3200" b="1" dirty="0">
                <a:solidFill>
                  <a:schemeClr val="accent1">
                    <a:lumMod val="75000"/>
                  </a:schemeClr>
                </a:solidFill>
                <a:ea typeface="Calibri"/>
                <a:cs typeface="Calibri"/>
                <a:sym typeface="Calibri"/>
              </a:rPr>
              <a:t>Teléfono de la escuela: </a:t>
            </a:r>
            <a:r>
              <a:rPr lang="es-MX" sz="2800" b="1" dirty="0">
                <a:solidFill>
                  <a:srgbClr val="FF0000"/>
                </a:solidFill>
                <a:ea typeface="Calibri"/>
                <a:cs typeface="Calibri"/>
                <a:sym typeface="Calibri"/>
              </a:rPr>
              <a:t>770.307.1540</a:t>
            </a:r>
            <a:endParaRPr lang="es-MX" sz="2800" b="1" dirty="0">
              <a:solidFill>
                <a:srgbClr val="FF0000"/>
              </a:solidFill>
              <a:cs typeface="Calibri"/>
            </a:endParaRPr>
          </a:p>
        </p:txBody>
      </p:sp>
      <p:sp>
        <p:nvSpPr>
          <p:cNvPr id="7" name="TextBox 6">
            <a:extLst>
              <a:ext uri="{FF2B5EF4-FFF2-40B4-BE49-F238E27FC236}">
                <a16:creationId xmlns:a16="http://schemas.microsoft.com/office/drawing/2014/main" id="{D11073E0-64C0-FBBF-DAA3-CCE33501D34E}"/>
              </a:ext>
            </a:extLst>
          </p:cNvPr>
          <p:cNvSpPr txBox="1"/>
          <p:nvPr/>
        </p:nvSpPr>
        <p:spPr>
          <a:xfrm>
            <a:off x="10427494" y="2162744"/>
            <a:ext cx="7101171" cy="1754326"/>
          </a:xfrm>
          <a:prstGeom prst="rect">
            <a:avLst/>
          </a:prstGeom>
          <a:noFill/>
        </p:spPr>
        <p:txBody>
          <a:bodyPr wrap="square" lIns="91440" tIns="45720" rIns="91440" bIns="45720" anchor="t">
            <a:spAutoFit/>
          </a:bodyPr>
          <a:lstStyle/>
          <a:p>
            <a:pPr algn="ctr"/>
            <a:r>
              <a:rPr lang="es-MX" sz="5400" b="1" dirty="0">
                <a:solidFill>
                  <a:srgbClr val="26B24F"/>
                </a:solidFill>
                <a:latin typeface="Calibri"/>
                <a:ea typeface="Calibri"/>
                <a:cs typeface="Calibri"/>
                <a:sym typeface="Calibri"/>
              </a:rPr>
              <a:t>Directorio y contactos de la escuela / BCSS</a:t>
            </a:r>
            <a:endParaRPr lang="es-MX" dirty="0">
              <a:ea typeface="Calibri"/>
              <a:cs typeface="Calibri"/>
            </a:endParaRPr>
          </a:p>
        </p:txBody>
      </p:sp>
      <p:pic>
        <p:nvPicPr>
          <p:cNvPr id="13" name="Picture 13" descr="Qr code&#10;&#10;Description automatically generated">
            <a:extLst>
              <a:ext uri="{FF2B5EF4-FFF2-40B4-BE49-F238E27FC236}">
                <a16:creationId xmlns:a16="http://schemas.microsoft.com/office/drawing/2014/main" id="{7D51B38F-BF8C-F4FC-87CF-E7F76705C8F5}"/>
              </a:ext>
            </a:extLst>
          </p:cNvPr>
          <p:cNvPicPr>
            <a:picLocks noChangeAspect="1"/>
          </p:cNvPicPr>
          <p:nvPr/>
        </p:nvPicPr>
        <p:blipFill>
          <a:blip r:embed="rId4"/>
          <a:stretch>
            <a:fillRect/>
          </a:stretch>
        </p:blipFill>
        <p:spPr>
          <a:xfrm>
            <a:off x="12080631" y="3903785"/>
            <a:ext cx="3783623" cy="3783623"/>
          </a:xfrm>
          <a:prstGeom prst="rect">
            <a:avLst/>
          </a:prstGeom>
        </p:spPr>
      </p:pic>
      <p:pic>
        <p:nvPicPr>
          <p:cNvPr id="3" name="Picture 4" descr="Logo&#10;&#10;Description automatically generated">
            <a:extLst>
              <a:ext uri="{FF2B5EF4-FFF2-40B4-BE49-F238E27FC236}">
                <a16:creationId xmlns:a16="http://schemas.microsoft.com/office/drawing/2014/main" id="{EEE171E9-FE24-01E7-BACA-AF41955547BB}"/>
              </a:ext>
            </a:extLst>
          </p:cNvPr>
          <p:cNvPicPr>
            <a:picLocks noChangeAspect="1"/>
          </p:cNvPicPr>
          <p:nvPr/>
        </p:nvPicPr>
        <p:blipFill>
          <a:blip r:embed="rId5"/>
          <a:stretch>
            <a:fillRect/>
          </a:stretch>
        </p:blipFill>
        <p:spPr>
          <a:xfrm>
            <a:off x="3200400" y="3412811"/>
            <a:ext cx="6237142" cy="2954823"/>
          </a:xfrm>
          <a:prstGeom prst="rect">
            <a:avLst/>
          </a:prstGeom>
        </p:spPr>
      </p:pic>
    </p:spTree>
    <p:extLst>
      <p:ext uri="{BB962C8B-B14F-4D97-AF65-F5344CB8AC3E}">
        <p14:creationId xmlns:p14="http://schemas.microsoft.com/office/powerpoint/2010/main" val="2190012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72CF282-D85F-4279-B483-38C75389FBD9}"/>
              </a:ext>
            </a:extLst>
          </p:cNvPr>
          <p:cNvSpPr txBox="1"/>
          <p:nvPr/>
        </p:nvSpPr>
        <p:spPr>
          <a:xfrm>
            <a:off x="11887200" y="876300"/>
            <a:ext cx="6553200" cy="1015663"/>
          </a:xfrm>
          <a:prstGeom prst="rect">
            <a:avLst/>
          </a:prstGeom>
          <a:noFill/>
        </p:spPr>
        <p:txBody>
          <a:bodyPr wrap="square" rtlCol="0">
            <a:spAutoFit/>
          </a:bodyPr>
          <a:lstStyle/>
          <a:p>
            <a:pPr algn="ctr"/>
            <a:r>
              <a:rPr lang="en-US" sz="6000">
                <a:solidFill>
                  <a:schemeClr val="bg1"/>
                </a:solidFill>
                <a:latin typeface="Arial Black" panose="020B0A04020102020204" pitchFamily="34" charset="0"/>
                <a:cs typeface="Nirmala UI" panose="020B0502040204020203" pitchFamily="34" charset="0"/>
              </a:rPr>
              <a:t>Agenda</a:t>
            </a:r>
          </a:p>
        </p:txBody>
      </p:sp>
      <p:sp>
        <p:nvSpPr>
          <p:cNvPr id="3" name="Google Shape;197;p26">
            <a:extLst>
              <a:ext uri="{FF2B5EF4-FFF2-40B4-BE49-F238E27FC236}">
                <a16:creationId xmlns:a16="http://schemas.microsoft.com/office/drawing/2014/main" id="{8CE53B75-A389-AD01-7DE5-BDDE1A20C435}"/>
              </a:ext>
            </a:extLst>
          </p:cNvPr>
          <p:cNvSpPr txBox="1">
            <a:spLocks/>
          </p:cNvSpPr>
          <p:nvPr/>
        </p:nvSpPr>
        <p:spPr>
          <a:xfrm>
            <a:off x="3352800" y="2324100"/>
            <a:ext cx="8229600" cy="7543800"/>
          </a:xfrm>
          <a:prstGeom prst="rect">
            <a:avLst/>
          </a:prstGeom>
          <a:noFill/>
          <a:ln>
            <a:noFill/>
          </a:ln>
        </p:spPr>
        <p:txBody>
          <a:bodyPr spcFirstLastPara="1" wrap="square" lIns="91425" tIns="45700" rIns="91425" bIns="45700" anchor="t" anchorCtr="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383540" indent="-383540">
              <a:lnSpc>
                <a:spcPct val="94000"/>
              </a:lnSpc>
              <a:spcBef>
                <a:spcPts val="0"/>
              </a:spcBef>
              <a:buClr>
                <a:srgbClr val="0070C0"/>
              </a:buClr>
              <a:buSzPts val="2400"/>
              <a:buFont typeface="Noto Sans Symbols"/>
              <a:buChar char="▪"/>
            </a:pPr>
            <a:r>
              <a:rPr lang="es-MX" sz="3200" b="1" dirty="0">
                <a:solidFill>
                  <a:srgbClr val="0070C0"/>
                </a:solidFill>
                <a:latin typeface="Calibri"/>
                <a:cs typeface="Calibri"/>
                <a:sym typeface="Calibri"/>
              </a:rPr>
              <a:t>Bienvenida</a:t>
            </a:r>
            <a:endParaRPr lang="es-MX" sz="3200" b="1" dirty="0">
              <a:solidFill>
                <a:srgbClr val="0070C0"/>
              </a:solidFill>
              <a:cs typeface="Calibri" panose="020F0502020204030204"/>
            </a:endParaRPr>
          </a:p>
          <a:p>
            <a:pPr marL="383540" indent="-383540">
              <a:lnSpc>
                <a:spcPct val="94000"/>
              </a:lnSpc>
              <a:spcBef>
                <a:spcPts val="0"/>
              </a:spcBef>
              <a:buClr>
                <a:srgbClr val="0070C0"/>
              </a:buClr>
              <a:buSzPts val="2400"/>
              <a:buFont typeface="Noto Sans Symbols"/>
              <a:buChar char="▪"/>
            </a:pPr>
            <a:r>
              <a:rPr lang="es-MX" sz="3200" b="1" dirty="0">
                <a:solidFill>
                  <a:srgbClr val="0070C0"/>
                </a:solidFill>
                <a:latin typeface="Calibri"/>
                <a:ea typeface="Calibri"/>
                <a:cs typeface="Calibri"/>
              </a:rPr>
              <a:t>Propósito/Objetivo</a:t>
            </a:r>
          </a:p>
          <a:p>
            <a:pPr marL="383540" indent="-383540">
              <a:lnSpc>
                <a:spcPct val="94000"/>
              </a:lnSpc>
              <a:spcBef>
                <a:spcPts val="0"/>
              </a:spcBef>
              <a:buClr>
                <a:srgbClr val="0070C0"/>
              </a:buClr>
              <a:buSzPts val="2400"/>
              <a:buFont typeface="Noto Sans Symbols"/>
              <a:buChar char="▪"/>
            </a:pPr>
            <a:r>
              <a:rPr lang="es-MX" sz="3200" b="1" dirty="0">
                <a:solidFill>
                  <a:srgbClr val="0070C0"/>
                </a:solidFill>
                <a:latin typeface="Calibri"/>
                <a:ea typeface="Calibri"/>
                <a:cs typeface="Calibri"/>
              </a:rPr>
              <a:t>¿Qué es el Título I? </a:t>
            </a:r>
          </a:p>
          <a:p>
            <a:pPr marL="383540" indent="-383540">
              <a:lnSpc>
                <a:spcPct val="94000"/>
              </a:lnSpc>
              <a:spcBef>
                <a:spcPts val="0"/>
              </a:spcBef>
              <a:buClr>
                <a:srgbClr val="0070C0"/>
              </a:buClr>
              <a:buSzPts val="2400"/>
              <a:buFont typeface="Noto Sans Symbols"/>
              <a:buChar char="▪"/>
            </a:pPr>
            <a:r>
              <a:rPr lang="es-MX" sz="3200" b="1" dirty="0">
                <a:solidFill>
                  <a:srgbClr val="0070C0"/>
                </a:solidFill>
                <a:latin typeface="Calibri"/>
                <a:ea typeface="Calibri"/>
                <a:cs typeface="Calibri"/>
              </a:rPr>
              <a:t>Título I - metas, plan de estudios y evaluación</a:t>
            </a:r>
          </a:p>
          <a:p>
            <a:pPr marL="383540" indent="-383540">
              <a:lnSpc>
                <a:spcPct val="94000"/>
              </a:lnSpc>
              <a:spcBef>
                <a:spcPts val="0"/>
              </a:spcBef>
              <a:buClr>
                <a:srgbClr val="0070C0"/>
              </a:buClr>
              <a:buSzPts val="2400"/>
              <a:buFont typeface="Noto Sans Symbols"/>
              <a:buChar char="▪"/>
            </a:pPr>
            <a:r>
              <a:rPr lang="es-MX" sz="3200" b="1" dirty="0">
                <a:solidFill>
                  <a:srgbClr val="0070C0"/>
                </a:solidFill>
                <a:latin typeface="Calibri"/>
                <a:ea typeface="Calibri"/>
                <a:cs typeface="Calibri"/>
              </a:rPr>
              <a:t>Plan, Política de involucramiento y participación familiar</a:t>
            </a:r>
          </a:p>
          <a:p>
            <a:pPr marL="383540" indent="-383540">
              <a:lnSpc>
                <a:spcPct val="94000"/>
              </a:lnSpc>
              <a:spcBef>
                <a:spcPts val="0"/>
              </a:spcBef>
              <a:buClr>
                <a:srgbClr val="0070C0"/>
              </a:buClr>
              <a:buSzPts val="2400"/>
              <a:buFont typeface="Noto Sans Symbols"/>
              <a:buChar char="▪"/>
            </a:pPr>
            <a:r>
              <a:rPr lang="es-MX" sz="3200" b="1" dirty="0">
                <a:solidFill>
                  <a:srgbClr val="0070C0"/>
                </a:solidFill>
                <a:latin typeface="Calibri"/>
                <a:ea typeface="Calibri"/>
                <a:cs typeface="Calibri"/>
              </a:rPr>
              <a:t>Acuerdo entre la escuela y la familia</a:t>
            </a:r>
          </a:p>
          <a:p>
            <a:pPr marL="383540" indent="-383540">
              <a:lnSpc>
                <a:spcPct val="94000"/>
              </a:lnSpc>
              <a:spcBef>
                <a:spcPts val="0"/>
              </a:spcBef>
              <a:buClr>
                <a:srgbClr val="0070C0"/>
              </a:buClr>
              <a:buSzPts val="2400"/>
              <a:buFont typeface="Noto Sans Symbols"/>
              <a:buChar char="▪"/>
            </a:pPr>
            <a:r>
              <a:rPr lang="es-MX" sz="3200" b="1" dirty="0">
                <a:solidFill>
                  <a:srgbClr val="0070C0"/>
                </a:solidFill>
                <a:latin typeface="Calibri"/>
                <a:ea typeface="Calibri"/>
                <a:cs typeface="Calibri"/>
              </a:rPr>
              <a:t>El derecho de los padres a saber</a:t>
            </a:r>
          </a:p>
          <a:p>
            <a:pPr marL="383540" indent="-383540">
              <a:lnSpc>
                <a:spcPct val="94000"/>
              </a:lnSpc>
              <a:spcBef>
                <a:spcPts val="0"/>
              </a:spcBef>
              <a:buClr>
                <a:srgbClr val="0070C0"/>
              </a:buClr>
              <a:buSzPts val="2400"/>
              <a:buFont typeface="Noto Sans Symbols"/>
              <a:buChar char="▪"/>
            </a:pPr>
            <a:r>
              <a:rPr lang="es-MX" sz="3200" b="1" dirty="0">
                <a:solidFill>
                  <a:srgbClr val="0070C0"/>
                </a:solidFill>
                <a:latin typeface="Calibri"/>
                <a:ea typeface="Calibri"/>
                <a:cs typeface="Calibri"/>
              </a:rPr>
              <a:t>Transferencia </a:t>
            </a:r>
            <a:r>
              <a:rPr lang="es-MX" sz="3200" b="1" dirty="0" err="1">
                <a:solidFill>
                  <a:srgbClr val="0070C0"/>
                </a:solidFill>
                <a:latin typeface="Calibri"/>
                <a:ea typeface="Calibri"/>
                <a:cs typeface="Calibri"/>
              </a:rPr>
              <a:t>intra-distrito</a:t>
            </a:r>
            <a:endParaRPr lang="es-MX" sz="3200" b="1" dirty="0">
              <a:solidFill>
                <a:srgbClr val="0070C0"/>
              </a:solidFill>
              <a:latin typeface="Calibri"/>
              <a:ea typeface="Calibri"/>
              <a:cs typeface="Calibri"/>
            </a:endParaRPr>
          </a:p>
          <a:p>
            <a:pPr marL="383540" indent="-383540">
              <a:lnSpc>
                <a:spcPct val="94000"/>
              </a:lnSpc>
              <a:spcBef>
                <a:spcPts val="0"/>
              </a:spcBef>
              <a:buClr>
                <a:srgbClr val="0070C0"/>
              </a:buClr>
              <a:buSzPts val="2400"/>
              <a:buFont typeface="Noto Sans Symbols"/>
              <a:buChar char="▪"/>
            </a:pPr>
            <a:r>
              <a:rPr lang="es-MX" sz="3200" b="1" dirty="0">
                <a:solidFill>
                  <a:srgbClr val="0070C0"/>
                </a:solidFill>
                <a:latin typeface="Calibri"/>
                <a:ea typeface="Calibri"/>
                <a:cs typeface="Calibri"/>
              </a:rPr>
              <a:t>Fondos federales del Título I </a:t>
            </a:r>
          </a:p>
          <a:p>
            <a:pPr marL="383540" indent="-383540">
              <a:lnSpc>
                <a:spcPct val="94000"/>
              </a:lnSpc>
              <a:spcBef>
                <a:spcPts val="0"/>
              </a:spcBef>
              <a:buClr>
                <a:srgbClr val="0070C0"/>
              </a:buClr>
              <a:buSzPts val="2400"/>
              <a:buFont typeface="Noto Sans Symbols"/>
              <a:buChar char="▪"/>
            </a:pPr>
            <a:r>
              <a:rPr lang="es-MX" sz="3200" b="1" dirty="0">
                <a:solidFill>
                  <a:srgbClr val="0070C0"/>
                </a:solidFill>
                <a:latin typeface="Calibri"/>
                <a:ea typeface="Calibri"/>
                <a:cs typeface="Calibri"/>
              </a:rPr>
              <a:t>Oportunidades para el involucramiento y la participación familiar</a:t>
            </a:r>
          </a:p>
          <a:p>
            <a:pPr marL="383540" indent="-383540">
              <a:lnSpc>
                <a:spcPct val="94000"/>
              </a:lnSpc>
              <a:spcBef>
                <a:spcPts val="0"/>
              </a:spcBef>
              <a:buClr>
                <a:srgbClr val="0070C0"/>
              </a:buClr>
              <a:buSzPts val="2400"/>
              <a:buFont typeface="Noto Sans Symbols"/>
              <a:buChar char="▪"/>
            </a:pPr>
            <a:r>
              <a:rPr lang="es-MX" sz="3200" b="1" dirty="0">
                <a:solidFill>
                  <a:srgbClr val="0070C0"/>
                </a:solidFill>
                <a:latin typeface="Calibri"/>
                <a:ea typeface="Calibri"/>
                <a:cs typeface="Calibri"/>
              </a:rPr>
              <a:t>Comunicación con el personal escolar </a:t>
            </a:r>
          </a:p>
          <a:p>
            <a:pPr marL="383540" indent="-383540">
              <a:lnSpc>
                <a:spcPct val="94000"/>
              </a:lnSpc>
              <a:spcBef>
                <a:spcPts val="0"/>
              </a:spcBef>
              <a:buClr>
                <a:srgbClr val="0070C0"/>
              </a:buClr>
              <a:buSzPts val="2400"/>
              <a:buFont typeface="Noto Sans Symbols"/>
              <a:buChar char="▪"/>
            </a:pPr>
            <a:r>
              <a:rPr lang="es-MX" sz="3200" b="1" dirty="0">
                <a:solidFill>
                  <a:srgbClr val="0070C0"/>
                </a:solidFill>
                <a:latin typeface="Calibri"/>
                <a:ea typeface="Calibri"/>
                <a:cs typeface="Calibri"/>
              </a:rPr>
              <a:t>Procedimientos de queja</a:t>
            </a:r>
          </a:p>
          <a:p>
            <a:pPr marL="383540" indent="-383540">
              <a:lnSpc>
                <a:spcPct val="94000"/>
              </a:lnSpc>
              <a:spcBef>
                <a:spcPts val="0"/>
              </a:spcBef>
              <a:buClr>
                <a:srgbClr val="0070C0"/>
              </a:buClr>
              <a:buSzPts val="2400"/>
              <a:buFont typeface="Noto Sans Symbols"/>
              <a:buChar char="▪"/>
            </a:pPr>
            <a:r>
              <a:rPr lang="es-MX" sz="3200" b="1" dirty="0">
                <a:solidFill>
                  <a:srgbClr val="0070C0"/>
                </a:solidFill>
                <a:latin typeface="Calibri"/>
                <a:ea typeface="Calibri"/>
                <a:cs typeface="Calibri"/>
              </a:rPr>
              <a:t>Preguntas/Comentarios</a:t>
            </a:r>
          </a:p>
          <a:p>
            <a:pPr marL="383540" indent="-383540">
              <a:lnSpc>
                <a:spcPct val="94000"/>
              </a:lnSpc>
              <a:spcBef>
                <a:spcPts val="0"/>
              </a:spcBef>
              <a:buClr>
                <a:srgbClr val="0070C0"/>
              </a:buClr>
              <a:buSzPts val="2400"/>
              <a:buFont typeface="Noto Sans Symbols"/>
              <a:buChar char="▪"/>
            </a:pPr>
            <a:endParaRPr lang="en-US" sz="3200" b="1" dirty="0">
              <a:solidFill>
                <a:srgbClr val="0070C0"/>
              </a:solidFill>
              <a:latin typeface="Calibri"/>
              <a:ea typeface="Calibri"/>
              <a:cs typeface="Calibri"/>
            </a:endParaRPr>
          </a:p>
          <a:p>
            <a:pPr marL="383540" indent="-383540">
              <a:lnSpc>
                <a:spcPct val="94000"/>
              </a:lnSpc>
              <a:spcBef>
                <a:spcPts val="0"/>
              </a:spcBef>
              <a:buClr>
                <a:srgbClr val="0070C0"/>
              </a:buClr>
              <a:buSzPts val="2400"/>
              <a:buFont typeface="Noto Sans Symbols"/>
              <a:buChar char="▪"/>
            </a:pPr>
            <a:endParaRPr lang="en-US" sz="3200" b="1" dirty="0">
              <a:solidFill>
                <a:srgbClr val="0070C0"/>
              </a:solidFill>
              <a:latin typeface="Calibri"/>
              <a:ea typeface="Calibri"/>
              <a:cs typeface="Calibri"/>
            </a:endParaRPr>
          </a:p>
          <a:p>
            <a:pPr>
              <a:lnSpc>
                <a:spcPct val="94000"/>
              </a:lnSpc>
              <a:spcBef>
                <a:spcPts val="800"/>
              </a:spcBef>
              <a:buClr>
                <a:srgbClr val="0070C0"/>
              </a:buClr>
              <a:buSzPts val="3000"/>
              <a:buFont typeface="Noto Sans Symbols"/>
              <a:buNone/>
            </a:pPr>
            <a:endParaRPr lang="en-US" sz="3600" b="1">
              <a:solidFill>
                <a:srgbClr val="0070C0"/>
              </a:solidFill>
              <a:latin typeface="Calibri"/>
              <a:ea typeface="Calibri"/>
              <a:cs typeface="Calibri"/>
            </a:endParaRPr>
          </a:p>
          <a:p>
            <a:pPr>
              <a:lnSpc>
                <a:spcPct val="94000"/>
              </a:lnSpc>
              <a:spcBef>
                <a:spcPts val="600"/>
              </a:spcBef>
              <a:buClr>
                <a:schemeClr val="dk2"/>
              </a:buClr>
              <a:buSzPts val="750"/>
              <a:buNone/>
            </a:pPr>
            <a:endParaRPr lang="en-US" sz="3600" b="1">
              <a:solidFill>
                <a:srgbClr val="0070C0"/>
              </a:solidFill>
              <a:latin typeface="Calibri"/>
              <a:ea typeface="Calibri"/>
              <a:cs typeface="Calibri"/>
            </a:endParaRPr>
          </a:p>
        </p:txBody>
      </p:sp>
      <p:pic>
        <p:nvPicPr>
          <p:cNvPr id="7" name="Picture 6" descr="Qr code&#10;&#10;Description automatically generated">
            <a:extLst>
              <a:ext uri="{FF2B5EF4-FFF2-40B4-BE49-F238E27FC236}">
                <a16:creationId xmlns:a16="http://schemas.microsoft.com/office/drawing/2014/main" id="{B2C80F8D-7461-781A-B7BC-9E8AF17C65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563350" y="2981562"/>
            <a:ext cx="5486400" cy="5486400"/>
          </a:xfrm>
          <a:prstGeom prst="rect">
            <a:avLst/>
          </a:prstGeom>
        </p:spPr>
      </p:pic>
      <p:sp>
        <p:nvSpPr>
          <p:cNvPr id="8" name="Rectangle 7">
            <a:extLst>
              <a:ext uri="{FF2B5EF4-FFF2-40B4-BE49-F238E27FC236}">
                <a16:creationId xmlns:a16="http://schemas.microsoft.com/office/drawing/2014/main" id="{7A6371C6-43E6-59D5-209F-5BD91D35A596}"/>
              </a:ext>
            </a:extLst>
          </p:cNvPr>
          <p:cNvSpPr/>
          <p:nvPr/>
        </p:nvSpPr>
        <p:spPr>
          <a:xfrm>
            <a:off x="11877318" y="2234921"/>
            <a:ext cx="4801314" cy="923330"/>
          </a:xfrm>
          <a:prstGeom prst="rect">
            <a:avLst/>
          </a:prstGeom>
          <a:noFill/>
        </p:spPr>
        <p:txBody>
          <a:bodyPr wrap="none" lIns="91440" tIns="45720" rIns="91440" bIns="45720" anchor="t">
            <a:spAutoFit/>
          </a:bodyPr>
          <a:lstStyle/>
          <a:p>
            <a:pPr algn="ctr"/>
            <a:r>
              <a:rPr lang="es-MX" sz="5400" dirty="0">
                <a:ln w="0"/>
                <a:solidFill>
                  <a:srgbClr val="014F99"/>
                </a:solidFill>
                <a:effectLst>
                  <a:outerShdw blurRad="38100" dist="19050" dir="2700000" algn="tl" rotWithShape="0">
                    <a:schemeClr val="dk1">
                      <a:alpha val="40000"/>
                    </a:schemeClr>
                  </a:outerShdw>
                </a:effectLst>
                <a:latin typeface="Arial Black"/>
              </a:rPr>
              <a:t>Escanéame </a:t>
            </a:r>
            <a:endParaRPr lang="es-MX" sz="5400" dirty="0">
              <a:ln w="0"/>
              <a:solidFill>
                <a:srgbClr val="014F99"/>
              </a:solidFill>
              <a:effectLst>
                <a:outerShdw blurRad="38100" dist="19050" dir="2700000" algn="tl" rotWithShape="0">
                  <a:prstClr val="black">
                    <a:alpha val="40000"/>
                  </a:prstClr>
                </a:outerShdw>
              </a:effectLst>
              <a:latin typeface="Arial Black" panose="020B0A04020102020204" pitchFamily="34" charset="0"/>
            </a:endParaRPr>
          </a:p>
        </p:txBody>
      </p:sp>
      <p:sp>
        <p:nvSpPr>
          <p:cNvPr id="9" name="Rectangle 8">
            <a:extLst>
              <a:ext uri="{FF2B5EF4-FFF2-40B4-BE49-F238E27FC236}">
                <a16:creationId xmlns:a16="http://schemas.microsoft.com/office/drawing/2014/main" id="{CAE36122-9570-779B-306B-771BFD6355B0}"/>
              </a:ext>
            </a:extLst>
          </p:cNvPr>
          <p:cNvSpPr/>
          <p:nvPr/>
        </p:nvSpPr>
        <p:spPr>
          <a:xfrm>
            <a:off x="10410672" y="8475046"/>
            <a:ext cx="7876263" cy="1446550"/>
          </a:xfrm>
          <a:prstGeom prst="rect">
            <a:avLst/>
          </a:prstGeom>
          <a:noFill/>
        </p:spPr>
        <p:txBody>
          <a:bodyPr wrap="square" lIns="91440" tIns="45720" rIns="91440" bIns="45720" anchor="t">
            <a:spAutoFit/>
          </a:bodyPr>
          <a:lstStyle/>
          <a:p>
            <a:pPr algn="ctr"/>
            <a:r>
              <a:rPr lang="es-MX" sz="4400" dirty="0">
                <a:ln w="0"/>
                <a:effectLst>
                  <a:outerShdw blurRad="38100" dist="19050" dir="2700000" algn="tl" rotWithShape="0">
                    <a:schemeClr val="dk1">
                      <a:alpha val="40000"/>
                    </a:schemeClr>
                  </a:outerShdw>
                </a:effectLst>
              </a:rPr>
              <a:t>Por favor regístrese para la </a:t>
            </a:r>
            <a:endParaRPr lang="es-MX" sz="1400" dirty="0">
              <a:cs typeface="Calibri"/>
            </a:endParaRPr>
          </a:p>
          <a:p>
            <a:pPr algn="ctr"/>
            <a:r>
              <a:rPr lang="es-MX" sz="4400" dirty="0">
                <a:ln w="0"/>
                <a:effectLst>
                  <a:outerShdw blurRad="38100" dist="19050" dir="2700000" algn="tl" rotWithShape="0">
                    <a:schemeClr val="dk1">
                      <a:alpha val="40000"/>
                    </a:schemeClr>
                  </a:outerShdw>
                </a:effectLst>
              </a:rPr>
              <a:t>reunión</a:t>
            </a:r>
            <a:endParaRPr lang="es-MX" sz="1400" dirty="0">
              <a:cs typeface="Calibri"/>
            </a:endParaRPr>
          </a:p>
        </p:txBody>
      </p:sp>
    </p:spTree>
    <p:extLst>
      <p:ext uri="{BB962C8B-B14F-4D97-AF65-F5344CB8AC3E}">
        <p14:creationId xmlns:p14="http://schemas.microsoft.com/office/powerpoint/2010/main" val="2380158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764A149-0E92-4F65-AA12-B118E29E6282}"/>
              </a:ext>
            </a:extLst>
          </p:cNvPr>
          <p:cNvSpPr txBox="1"/>
          <p:nvPr/>
        </p:nvSpPr>
        <p:spPr>
          <a:xfrm>
            <a:off x="11887200" y="876300"/>
            <a:ext cx="6553200" cy="1015663"/>
          </a:xfrm>
          <a:prstGeom prst="rect">
            <a:avLst/>
          </a:prstGeom>
          <a:noFill/>
        </p:spPr>
        <p:txBody>
          <a:bodyPr wrap="square" rtlCol="0">
            <a:spAutoFit/>
          </a:bodyPr>
          <a:lstStyle/>
          <a:p>
            <a:pPr algn="ctr"/>
            <a:r>
              <a:rPr lang="en-US" sz="6000" b="1" i="0" u="none" strike="noStrike" cap="none">
                <a:solidFill>
                  <a:schemeClr val="bg1"/>
                </a:solidFill>
                <a:latin typeface="Calibri"/>
                <a:ea typeface="Calibri"/>
                <a:cs typeface="Calibri"/>
                <a:sym typeface="Calibri"/>
              </a:rPr>
              <a:t>Purpose/Objective</a:t>
            </a:r>
            <a:endParaRPr lang="en-US" sz="6000">
              <a:solidFill>
                <a:schemeClr val="bg1"/>
              </a:solidFill>
              <a:latin typeface="Nirmala UI" panose="020B0502040204020203" pitchFamily="34" charset="0"/>
              <a:cs typeface="Nirmala UI" panose="020B0502040204020203" pitchFamily="34" charset="0"/>
            </a:endParaRPr>
          </a:p>
        </p:txBody>
      </p:sp>
      <p:sp>
        <p:nvSpPr>
          <p:cNvPr id="3" name="TextBox 2">
            <a:extLst>
              <a:ext uri="{FF2B5EF4-FFF2-40B4-BE49-F238E27FC236}">
                <a16:creationId xmlns:a16="http://schemas.microsoft.com/office/drawing/2014/main" id="{42B717DD-07CB-EA74-7E37-E66E3B259D67}"/>
              </a:ext>
            </a:extLst>
          </p:cNvPr>
          <p:cNvSpPr txBox="1"/>
          <p:nvPr/>
        </p:nvSpPr>
        <p:spPr>
          <a:xfrm>
            <a:off x="2731294" y="7714309"/>
            <a:ext cx="14859000" cy="1938992"/>
          </a:xfrm>
          <a:prstGeom prst="rect">
            <a:avLst/>
          </a:prstGeom>
          <a:noFill/>
        </p:spPr>
        <p:txBody>
          <a:bodyPr wrap="square" lIns="91440" tIns="45720" rIns="91440" bIns="45720" anchor="t">
            <a:spAutoFit/>
          </a:bodyPr>
          <a:lstStyle/>
          <a:p>
            <a:pPr algn="ctr">
              <a:spcBef>
                <a:spcPts val="592"/>
              </a:spcBef>
              <a:buSzPts val="2000"/>
            </a:pPr>
            <a:r>
              <a:rPr lang="es-MX" sz="4000" b="1" dirty="0">
                <a:solidFill>
                  <a:srgbClr val="0070C0"/>
                </a:solidFill>
                <a:ea typeface="Calibri"/>
                <a:cs typeface="Calibri"/>
              </a:rPr>
              <a:t>Asegurarnos de que todas las familias conozcan los programas del Título I y las oportunidades disponibles para los estudiantes y para las familias.</a:t>
            </a:r>
            <a:endParaRPr lang="es-MX" dirty="0"/>
          </a:p>
        </p:txBody>
      </p:sp>
      <p:sp>
        <p:nvSpPr>
          <p:cNvPr id="7" name="TextBox 6">
            <a:extLst>
              <a:ext uri="{FF2B5EF4-FFF2-40B4-BE49-F238E27FC236}">
                <a16:creationId xmlns:a16="http://schemas.microsoft.com/office/drawing/2014/main" id="{0AE294AB-0857-1570-C076-A11F5D8C5ECF}"/>
              </a:ext>
            </a:extLst>
          </p:cNvPr>
          <p:cNvSpPr txBox="1"/>
          <p:nvPr/>
        </p:nvSpPr>
        <p:spPr>
          <a:xfrm>
            <a:off x="3200400" y="2476500"/>
            <a:ext cx="13563600" cy="786690"/>
          </a:xfrm>
          <a:prstGeom prst="rect">
            <a:avLst/>
          </a:prstGeom>
          <a:noFill/>
        </p:spPr>
        <p:txBody>
          <a:bodyPr wrap="square" lIns="91440" tIns="45720" rIns="91440" bIns="45720" anchor="t">
            <a:spAutoFit/>
          </a:bodyPr>
          <a:lstStyle/>
          <a:p>
            <a:pPr algn="ctr">
              <a:lnSpc>
                <a:spcPct val="94000"/>
              </a:lnSpc>
              <a:spcBef>
                <a:spcPts val="1080"/>
              </a:spcBef>
              <a:buClr>
                <a:srgbClr val="0070C0"/>
              </a:buClr>
              <a:buSzPts val="1000"/>
            </a:pPr>
            <a:r>
              <a:rPr lang="es-MX" sz="4800" b="1" dirty="0">
                <a:solidFill>
                  <a:srgbClr val="014F99"/>
                </a:solidFill>
                <a:latin typeface="Calibri"/>
                <a:ea typeface="Calibri"/>
                <a:cs typeface="Calibri"/>
                <a:sym typeface="Calibri"/>
              </a:rPr>
              <a:t>¡Trabajemos juntos para ser</a:t>
            </a:r>
            <a:r>
              <a:rPr lang="en-US" sz="4800" b="1" dirty="0">
                <a:solidFill>
                  <a:srgbClr val="00B050"/>
                </a:solidFill>
                <a:latin typeface="Calibri"/>
                <a:ea typeface="Calibri"/>
                <a:cs typeface="Calibri"/>
                <a:sym typeface="Calibri"/>
              </a:rPr>
              <a:t> </a:t>
            </a:r>
            <a:r>
              <a:rPr lang="en-US" sz="4800" b="1" i="1" dirty="0">
                <a:solidFill>
                  <a:srgbClr val="00B050"/>
                </a:solidFill>
                <a:latin typeface="Calibri"/>
                <a:ea typeface="Calibri"/>
                <a:cs typeface="Calibri"/>
                <a:sym typeface="Calibri"/>
              </a:rPr>
              <a:t>BARROW</a:t>
            </a:r>
            <a:r>
              <a:rPr lang="en-US" sz="4800" b="1" i="1" u="none" strike="noStrike" cap="none" dirty="0">
                <a:solidFill>
                  <a:srgbClr val="00B050"/>
                </a:solidFill>
                <a:latin typeface="Calibri"/>
                <a:ea typeface="Calibri"/>
                <a:cs typeface="Calibri"/>
                <a:sym typeface="Calibri"/>
              </a:rPr>
              <a:t> </a:t>
            </a:r>
            <a:r>
              <a:rPr lang="en-US" sz="4800" b="1" i="1" u="none" strike="noStrike" cap="none" dirty="0" err="1">
                <a:solidFill>
                  <a:srgbClr val="00B050"/>
                </a:solidFill>
                <a:latin typeface="Calibri"/>
                <a:ea typeface="Calibri"/>
                <a:cs typeface="Calibri"/>
                <a:sym typeface="Calibri"/>
              </a:rPr>
              <a:t>BoldER</a:t>
            </a:r>
            <a:r>
              <a:rPr lang="en-US" sz="4800" b="1" i="0" u="none" strike="noStrike" cap="none" dirty="0">
                <a:solidFill>
                  <a:srgbClr val="00B050"/>
                </a:solidFill>
                <a:latin typeface="Calibri"/>
                <a:ea typeface="Calibri"/>
                <a:cs typeface="Calibri"/>
                <a:sym typeface="Calibri"/>
              </a:rPr>
              <a:t>!</a:t>
            </a:r>
            <a:endParaRPr lang="en-US" sz="3600" dirty="0"/>
          </a:p>
        </p:txBody>
      </p:sp>
      <p:pic>
        <p:nvPicPr>
          <p:cNvPr id="10" name="Picture 9">
            <a:extLst>
              <a:ext uri="{FF2B5EF4-FFF2-40B4-BE49-F238E27FC236}">
                <a16:creationId xmlns:a16="http://schemas.microsoft.com/office/drawing/2014/main" id="{0563FCEA-66A0-A6DE-4054-5D8149AD8DA7}"/>
              </a:ext>
            </a:extLst>
          </p:cNvPr>
          <p:cNvPicPr>
            <a:picLocks noChangeAspect="1"/>
          </p:cNvPicPr>
          <p:nvPr/>
        </p:nvPicPr>
        <p:blipFill>
          <a:blip r:embed="rId4"/>
          <a:stretch>
            <a:fillRect/>
          </a:stretch>
        </p:blipFill>
        <p:spPr>
          <a:xfrm>
            <a:off x="6934200" y="3263190"/>
            <a:ext cx="6096000" cy="4206240"/>
          </a:xfrm>
          <a:prstGeom prst="rect">
            <a:avLst/>
          </a:prstGeom>
        </p:spPr>
      </p:pic>
    </p:spTree>
    <p:extLst>
      <p:ext uri="{BB962C8B-B14F-4D97-AF65-F5344CB8AC3E}">
        <p14:creationId xmlns:p14="http://schemas.microsoft.com/office/powerpoint/2010/main" val="32094120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BEF2D1A-7EC3-059B-5D26-87E96678271C}"/>
              </a:ext>
            </a:extLst>
          </p:cNvPr>
          <p:cNvPicPr>
            <a:picLocks noChangeAspect="1"/>
          </p:cNvPicPr>
          <p:nvPr/>
        </p:nvPicPr>
        <p:blipFill>
          <a:blip r:embed="rId4"/>
          <a:stretch>
            <a:fillRect/>
          </a:stretch>
        </p:blipFill>
        <p:spPr>
          <a:xfrm>
            <a:off x="12420600" y="6667500"/>
            <a:ext cx="5568510" cy="3453545"/>
          </a:xfrm>
          <a:prstGeom prst="rect">
            <a:avLst/>
          </a:prstGeom>
        </p:spPr>
      </p:pic>
      <p:sp>
        <p:nvSpPr>
          <p:cNvPr id="4" name="TextBox 3">
            <a:extLst>
              <a:ext uri="{FF2B5EF4-FFF2-40B4-BE49-F238E27FC236}">
                <a16:creationId xmlns:a16="http://schemas.microsoft.com/office/drawing/2014/main" id="{16FB8DCB-BC13-4EA3-B4C6-49B50A01332A}"/>
              </a:ext>
            </a:extLst>
          </p:cNvPr>
          <p:cNvSpPr txBox="1"/>
          <p:nvPr/>
        </p:nvSpPr>
        <p:spPr>
          <a:xfrm>
            <a:off x="9803607" y="876300"/>
            <a:ext cx="8636793" cy="1015663"/>
          </a:xfrm>
          <a:prstGeom prst="rect">
            <a:avLst/>
          </a:prstGeom>
          <a:noFill/>
        </p:spPr>
        <p:txBody>
          <a:bodyPr wrap="square" lIns="91440" tIns="45720" rIns="91440" bIns="45720" rtlCol="0" anchor="t">
            <a:spAutoFit/>
          </a:bodyPr>
          <a:lstStyle/>
          <a:p>
            <a:pPr algn="ctr"/>
            <a:r>
              <a:rPr lang="es-MX" sz="6000" dirty="0">
                <a:solidFill>
                  <a:schemeClr val="bg1"/>
                </a:solidFill>
                <a:latin typeface="Arial Black"/>
                <a:cs typeface="Nirmala UI"/>
              </a:rPr>
              <a:t>¿Qué es el Título I?</a:t>
            </a:r>
            <a:endParaRPr lang="es-MX" dirty="0">
              <a:solidFill>
                <a:schemeClr val="bg1"/>
              </a:solidFill>
              <a:ea typeface="Calibri"/>
              <a:cs typeface="Calibri"/>
            </a:endParaRPr>
          </a:p>
        </p:txBody>
      </p:sp>
      <p:sp>
        <p:nvSpPr>
          <p:cNvPr id="3" name="TextBox 2">
            <a:extLst>
              <a:ext uri="{FF2B5EF4-FFF2-40B4-BE49-F238E27FC236}">
                <a16:creationId xmlns:a16="http://schemas.microsoft.com/office/drawing/2014/main" id="{D9445521-C276-16F3-037C-6595CA1360C2}"/>
              </a:ext>
            </a:extLst>
          </p:cNvPr>
          <p:cNvSpPr txBox="1"/>
          <p:nvPr/>
        </p:nvSpPr>
        <p:spPr>
          <a:xfrm>
            <a:off x="3352800" y="2095500"/>
            <a:ext cx="13182600" cy="7110857"/>
          </a:xfrm>
          <a:prstGeom prst="rect">
            <a:avLst/>
          </a:prstGeom>
          <a:noFill/>
        </p:spPr>
        <p:txBody>
          <a:bodyPr wrap="square" lIns="91440" tIns="45720" rIns="91440" bIns="45720" anchor="t">
            <a:spAutoFit/>
          </a:bodyPr>
          <a:lstStyle/>
          <a:p>
            <a:pPr marL="383540" indent="-383540">
              <a:lnSpc>
                <a:spcPct val="80000"/>
              </a:lnSpc>
              <a:buClr>
                <a:srgbClr val="0070C0"/>
              </a:buClr>
              <a:buSzPts val="2960"/>
              <a:buFont typeface="Noto Sans Symbols"/>
              <a:buChar char="▪"/>
            </a:pPr>
            <a:r>
              <a:rPr lang="es-MX" sz="3600" b="1" dirty="0">
                <a:solidFill>
                  <a:srgbClr val="0070C0"/>
                </a:solidFill>
                <a:latin typeface="Calibri"/>
                <a:ea typeface="Calibri"/>
                <a:cs typeface="Calibri"/>
              </a:rPr>
              <a:t>El Título I, Parte A es un programa financiado por el gobierno federal bajo la ley de educación primaria y secundaria (ESEA) de 1965.  </a:t>
            </a:r>
            <a:endParaRPr lang="es-MX" sz="3600" b="1" i="0" u="none" strike="noStrike" cap="none" dirty="0">
              <a:solidFill>
                <a:srgbClr val="0070C0"/>
              </a:solidFill>
              <a:latin typeface="Calibri"/>
              <a:ea typeface="Calibri"/>
              <a:cs typeface="Calibri"/>
            </a:endParaRPr>
          </a:p>
          <a:p>
            <a:pPr marR="0" lvl="0" algn="l" rtl="0">
              <a:lnSpc>
                <a:spcPct val="80000"/>
              </a:lnSpc>
              <a:spcBef>
                <a:spcPts val="0"/>
              </a:spcBef>
              <a:spcAft>
                <a:spcPts val="0"/>
              </a:spcAft>
              <a:buClr>
                <a:srgbClr val="0070C0"/>
              </a:buClr>
              <a:buSzPts val="2960"/>
            </a:pPr>
            <a:endParaRPr lang="es-MX" sz="1600" b="1" i="0" u="none" strike="noStrike" cap="none" dirty="0">
              <a:solidFill>
                <a:srgbClr val="0070C0"/>
              </a:solidFill>
              <a:latin typeface="Calibri"/>
              <a:ea typeface="Calibri"/>
              <a:cs typeface="Calibri"/>
            </a:endParaRPr>
          </a:p>
          <a:p>
            <a:pPr marL="383540" indent="-383540">
              <a:lnSpc>
                <a:spcPct val="80000"/>
              </a:lnSpc>
              <a:spcBef>
                <a:spcPts val="592"/>
              </a:spcBef>
              <a:buClr>
                <a:srgbClr val="0070C0"/>
              </a:buClr>
              <a:buSzPts val="2960"/>
              <a:buFont typeface="Noto Sans Symbols"/>
              <a:buChar char="▪"/>
            </a:pPr>
            <a:r>
              <a:rPr lang="es-MX" sz="3600" b="1" dirty="0">
                <a:solidFill>
                  <a:srgbClr val="0070C0"/>
                </a:solidFill>
                <a:latin typeface="Calibri"/>
                <a:ea typeface="Calibri"/>
                <a:cs typeface="Calibri"/>
              </a:rPr>
              <a:t>El propósito del Título I bajo ESEA es asegurar que todos(as) los(as) niños(as) tengan una oportunidad justa, equitativa y significativa de obtener una educación de alta calidad y tener éxito en los estándares estatales de rendimiento académico y las evaluaciones académicas estatales. </a:t>
            </a:r>
            <a:endParaRPr lang="es-MX" sz="3600" b="1" i="0" u="none" strike="noStrike" cap="none" dirty="0">
              <a:solidFill>
                <a:srgbClr val="0070C0"/>
              </a:solidFill>
              <a:latin typeface="Calibri"/>
              <a:ea typeface="Calibri"/>
              <a:cs typeface="Calibri"/>
            </a:endParaRPr>
          </a:p>
          <a:p>
            <a:pPr marR="0" lvl="0" algn="l" rtl="0">
              <a:lnSpc>
                <a:spcPct val="80000"/>
              </a:lnSpc>
              <a:spcBef>
                <a:spcPts val="592"/>
              </a:spcBef>
              <a:spcAft>
                <a:spcPts val="0"/>
              </a:spcAft>
              <a:buClr>
                <a:srgbClr val="0070C0"/>
              </a:buClr>
              <a:buSzPts val="2960"/>
            </a:pPr>
            <a:endParaRPr lang="es-MX" sz="1600" b="1" i="0" u="none" strike="noStrike" cap="none" dirty="0">
              <a:solidFill>
                <a:srgbClr val="0070C0"/>
              </a:solidFill>
              <a:latin typeface="Calibri"/>
              <a:ea typeface="Calibri"/>
              <a:cs typeface="Calibri"/>
            </a:endParaRPr>
          </a:p>
          <a:p>
            <a:pPr marL="383540" indent="-383540">
              <a:lnSpc>
                <a:spcPct val="80000"/>
              </a:lnSpc>
              <a:spcBef>
                <a:spcPts val="592"/>
              </a:spcBef>
              <a:buClr>
                <a:srgbClr val="0070C0"/>
              </a:buClr>
              <a:buSzPts val="2960"/>
              <a:buFont typeface="Noto Sans Symbols"/>
              <a:buChar char="▪"/>
            </a:pPr>
            <a:r>
              <a:rPr lang="es-MX" sz="3600" b="1" dirty="0">
                <a:solidFill>
                  <a:srgbClr val="0070C0"/>
                </a:solidFill>
                <a:ea typeface="Calibri"/>
                <a:cs typeface="Calibri"/>
              </a:rPr>
              <a:t>El propósito de los programas de Título I a nivel escolar es mejorar todo el programa educativo en una escuela, lo que debería resultar en la mejora del rendimiento académico de todos los estudiantes, en particular los alumnos con el rendimiento académico más bajo.</a:t>
            </a:r>
          </a:p>
          <a:p>
            <a:pPr marL="383540" marR="0" lvl="0" indent="-383540" algn="l" rtl="0">
              <a:lnSpc>
                <a:spcPct val="80000"/>
              </a:lnSpc>
              <a:spcBef>
                <a:spcPts val="592"/>
              </a:spcBef>
              <a:spcAft>
                <a:spcPts val="0"/>
              </a:spcAft>
              <a:buClr>
                <a:srgbClr val="0070C0"/>
              </a:buClr>
              <a:buSzPts val="2960"/>
              <a:buFont typeface="Noto Sans Symbols"/>
              <a:buChar char="▪"/>
            </a:pPr>
            <a:endParaRPr lang="en-US" sz="4400">
              <a:ea typeface="Calibri" panose="020F0502020204030204"/>
              <a:cs typeface="Calibri" panose="020F0502020204030204"/>
            </a:endParaRPr>
          </a:p>
        </p:txBody>
      </p:sp>
    </p:spTree>
    <p:extLst>
      <p:ext uri="{BB962C8B-B14F-4D97-AF65-F5344CB8AC3E}">
        <p14:creationId xmlns:p14="http://schemas.microsoft.com/office/powerpoint/2010/main" val="2702074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F933BB-7EF4-40F9-9359-5FA25A49CF13}"/>
              </a:ext>
            </a:extLst>
          </p:cNvPr>
          <p:cNvSpPr txBox="1"/>
          <p:nvPr/>
        </p:nvSpPr>
        <p:spPr>
          <a:xfrm>
            <a:off x="3674269" y="1033323"/>
            <a:ext cx="14478000" cy="784830"/>
          </a:xfrm>
          <a:prstGeom prst="rect">
            <a:avLst/>
          </a:prstGeom>
          <a:noFill/>
        </p:spPr>
        <p:txBody>
          <a:bodyPr wrap="square" lIns="91440" tIns="45720" rIns="91440" bIns="45720" rtlCol="0" anchor="t">
            <a:spAutoFit/>
          </a:bodyPr>
          <a:lstStyle/>
          <a:p>
            <a:pPr algn="ctr"/>
            <a:r>
              <a:rPr lang="es-MX" sz="4500" dirty="0">
                <a:solidFill>
                  <a:schemeClr val="bg1"/>
                </a:solidFill>
                <a:latin typeface="Arial Black"/>
                <a:cs typeface="Nirmala UI"/>
              </a:rPr>
              <a:t>Título I- Metas, plan de estudios y evaluación</a:t>
            </a:r>
          </a:p>
        </p:txBody>
      </p:sp>
      <p:sp>
        <p:nvSpPr>
          <p:cNvPr id="4" name="TextBox 3">
            <a:extLst>
              <a:ext uri="{FF2B5EF4-FFF2-40B4-BE49-F238E27FC236}">
                <a16:creationId xmlns:a16="http://schemas.microsoft.com/office/drawing/2014/main" id="{D5172F38-7433-C432-230A-C3F7B81B2CFE}"/>
              </a:ext>
            </a:extLst>
          </p:cNvPr>
          <p:cNvSpPr txBox="1"/>
          <p:nvPr/>
        </p:nvSpPr>
        <p:spPr>
          <a:xfrm>
            <a:off x="7349619" y="2305001"/>
            <a:ext cx="10718224" cy="1392369"/>
          </a:xfrm>
          <a:prstGeom prst="rect">
            <a:avLst/>
          </a:prstGeom>
          <a:noFill/>
        </p:spPr>
        <p:txBody>
          <a:bodyPr wrap="square" lIns="91440" tIns="45720" rIns="91440" bIns="45720" anchor="t">
            <a:spAutoFit/>
          </a:bodyPr>
          <a:lstStyle/>
          <a:p>
            <a:pPr marL="114300">
              <a:lnSpc>
                <a:spcPct val="120000"/>
              </a:lnSpc>
              <a:buClr>
                <a:srgbClr val="0070C0"/>
              </a:buClr>
              <a:buSzPts val="1800"/>
            </a:pPr>
            <a:r>
              <a:rPr lang="es-MX" sz="2400" dirty="0">
                <a:solidFill>
                  <a:srgbClr val="014F99"/>
                </a:solidFill>
                <a:latin typeface="Calibri"/>
                <a:ea typeface="Times New Roman"/>
                <a:cs typeface="Calibri"/>
              </a:rPr>
              <a:t>Se utilizan múltiples fuentes de información cuando se lleva a cabo la Evaluación integral de Necesidades de una escuela. Estas fuentes incluyen, pero no se limitan a los resultados de las siguientes evaluaciones: </a:t>
            </a:r>
          </a:p>
        </p:txBody>
      </p:sp>
      <p:sp>
        <p:nvSpPr>
          <p:cNvPr id="6" name="TextBox 5">
            <a:extLst>
              <a:ext uri="{FF2B5EF4-FFF2-40B4-BE49-F238E27FC236}">
                <a16:creationId xmlns:a16="http://schemas.microsoft.com/office/drawing/2014/main" id="{3D4B1978-3F97-944D-BDB0-ABD88B9BB1A7}"/>
              </a:ext>
            </a:extLst>
          </p:cNvPr>
          <p:cNvSpPr txBox="1"/>
          <p:nvPr/>
        </p:nvSpPr>
        <p:spPr>
          <a:xfrm>
            <a:off x="2444029" y="3800401"/>
            <a:ext cx="6255543" cy="6002284"/>
          </a:xfrm>
          <a:prstGeom prst="rect">
            <a:avLst/>
          </a:prstGeom>
          <a:noFill/>
        </p:spPr>
        <p:txBody>
          <a:bodyPr wrap="square" lIns="91440" tIns="45720" rIns="91440" bIns="45720" anchor="t">
            <a:spAutoFit/>
          </a:bodyPr>
          <a:lstStyle/>
          <a:p>
            <a:pPr marL="383540" indent="-383540">
              <a:lnSpc>
                <a:spcPct val="80000"/>
              </a:lnSpc>
              <a:buClr>
                <a:srgbClr val="0070C0"/>
              </a:buClr>
              <a:buSzPts val="3157"/>
              <a:buFont typeface="Noto Sans Symbols"/>
              <a:buChar char="▪"/>
            </a:pPr>
            <a:r>
              <a:rPr lang="es-MX" sz="3200" b="1" dirty="0">
                <a:solidFill>
                  <a:srgbClr val="0070C0"/>
                </a:solidFill>
                <a:ea typeface="Calibri"/>
                <a:cs typeface="Calibri"/>
                <a:sym typeface="Calibri"/>
              </a:rPr>
              <a:t>El plan de estudios de nuestra escuela:</a:t>
            </a:r>
            <a:endParaRPr lang="es-MX" sz="3200" dirty="0">
              <a:ea typeface="Calibri" panose="020F0502020204030204"/>
              <a:cs typeface="Calibri" panose="020F0502020204030204"/>
            </a:endParaRPr>
          </a:p>
          <a:p>
            <a:pPr marL="840740" lvl="2" indent="-383540">
              <a:lnSpc>
                <a:spcPct val="80000"/>
              </a:lnSpc>
              <a:spcBef>
                <a:spcPts val="592"/>
              </a:spcBef>
              <a:buClr>
                <a:srgbClr val="0070C0"/>
              </a:buClr>
              <a:buSzPts val="2960"/>
              <a:buFont typeface="Noto Sans Symbols"/>
              <a:buChar char="▪"/>
            </a:pPr>
            <a:r>
              <a:rPr lang="es-MX" sz="3200" b="1" dirty="0">
                <a:solidFill>
                  <a:srgbClr val="0070C0"/>
                </a:solidFill>
                <a:ea typeface="Calibri"/>
                <a:cs typeface="Calibri"/>
                <a:sym typeface="Calibri"/>
              </a:rPr>
              <a:t>Se basa en los Estándares</a:t>
            </a:r>
            <a:r>
              <a:rPr lang="es-MX" sz="3200" b="1" i="0" u="none" strike="noStrike" cap="none" dirty="0">
                <a:solidFill>
                  <a:srgbClr val="0070C0"/>
                </a:solidFill>
                <a:ea typeface="Calibri"/>
                <a:cs typeface="Calibri"/>
                <a:sym typeface="Calibri"/>
              </a:rPr>
              <a:t> </a:t>
            </a:r>
            <a:r>
              <a:rPr lang="es-MX" sz="3200" b="1" dirty="0">
                <a:solidFill>
                  <a:srgbClr val="0070C0"/>
                </a:solidFill>
                <a:ea typeface="Calibri"/>
                <a:cs typeface="Calibri"/>
                <a:sym typeface="Calibri"/>
              </a:rPr>
              <a:t>de Excelencia de Georgia (GSE) </a:t>
            </a:r>
            <a:r>
              <a:rPr lang="es-MX" sz="3200" b="1" i="0" u="none" strike="noStrike" cap="none" dirty="0">
                <a:solidFill>
                  <a:srgbClr val="0070C0"/>
                </a:solidFill>
                <a:ea typeface="Calibri"/>
                <a:cs typeface="Calibri"/>
                <a:sym typeface="Calibri"/>
              </a:rPr>
              <a:t>www.Georgiastandards.org</a:t>
            </a:r>
            <a:endParaRPr lang="es-MX" sz="3200" dirty="0">
              <a:ea typeface="Calibri" panose="020F0502020204030204"/>
              <a:cs typeface="Calibri" panose="020F0502020204030204"/>
            </a:endParaRPr>
          </a:p>
          <a:p>
            <a:pPr marL="840740" lvl="2" indent="-383540">
              <a:lnSpc>
                <a:spcPct val="80000"/>
              </a:lnSpc>
              <a:spcBef>
                <a:spcPts val="592"/>
              </a:spcBef>
              <a:buClr>
                <a:srgbClr val="0070C0"/>
              </a:buClr>
              <a:buSzPts val="2960"/>
              <a:buFont typeface="Noto Sans Symbols"/>
              <a:buChar char="▪"/>
            </a:pPr>
            <a:r>
              <a:rPr lang="es-MX" sz="3200" b="1" dirty="0">
                <a:solidFill>
                  <a:srgbClr val="0070C0"/>
                </a:solidFill>
                <a:ea typeface="Calibri"/>
                <a:cs typeface="Calibri"/>
              </a:rPr>
              <a:t>Contiene rigor y pertinencia</a:t>
            </a:r>
          </a:p>
          <a:p>
            <a:pPr marL="840740" lvl="2" indent="-383540">
              <a:lnSpc>
                <a:spcPct val="80000"/>
              </a:lnSpc>
              <a:spcBef>
                <a:spcPts val="592"/>
              </a:spcBef>
              <a:buClr>
                <a:srgbClr val="0070C0"/>
              </a:buClr>
              <a:buSzPts val="2960"/>
              <a:buFont typeface="Noto Sans Symbols"/>
              <a:buChar char="▪"/>
            </a:pPr>
            <a:r>
              <a:rPr lang="es-MX" sz="3200" b="1" dirty="0">
                <a:solidFill>
                  <a:srgbClr val="0070C0"/>
                </a:solidFill>
                <a:ea typeface="Calibri"/>
                <a:cs typeface="Calibri"/>
              </a:rPr>
              <a:t>El plan de estudios para los estudiantes del programa de inglés como segundo idioma sigue los estándares de WIDA.</a:t>
            </a:r>
            <a:endParaRPr lang="es-MX" sz="3200" b="1" i="0" u="none" strike="noStrike" cap="none" dirty="0">
              <a:solidFill>
                <a:srgbClr val="0070C0"/>
              </a:solidFill>
              <a:ea typeface="Calibri"/>
              <a:cs typeface="Calibri"/>
            </a:endParaRPr>
          </a:p>
          <a:p>
            <a:pPr marL="383540" marR="0" lvl="1" indent="-383540" algn="l" rtl="0">
              <a:lnSpc>
                <a:spcPct val="80000"/>
              </a:lnSpc>
              <a:spcBef>
                <a:spcPts val="592"/>
              </a:spcBef>
              <a:spcAft>
                <a:spcPts val="0"/>
              </a:spcAft>
              <a:buClr>
                <a:srgbClr val="0070C0"/>
              </a:buClr>
              <a:buSzPts val="3157"/>
              <a:buFont typeface="Noto Sans Symbols"/>
              <a:buNone/>
            </a:pPr>
            <a:endParaRPr lang="es-MX" sz="3200" b="1" i="1" u="none" strike="noStrike" cap="none" dirty="0">
              <a:solidFill>
                <a:srgbClr val="0070C0"/>
              </a:solidFill>
              <a:ea typeface="Calibri"/>
              <a:cs typeface="Calibri"/>
            </a:endParaRPr>
          </a:p>
          <a:p>
            <a:pPr marL="383540" indent="-383540">
              <a:lnSpc>
                <a:spcPct val="80000"/>
              </a:lnSpc>
              <a:spcBef>
                <a:spcPts val="592"/>
              </a:spcBef>
              <a:buClr>
                <a:srgbClr val="0070C0"/>
              </a:buClr>
              <a:buSzPts val="3157"/>
              <a:buFont typeface="Noto Sans Symbols"/>
              <a:buChar char="▪"/>
            </a:pPr>
            <a:r>
              <a:rPr lang="es-MX" sz="3200" b="1" dirty="0">
                <a:solidFill>
                  <a:srgbClr val="0070C0"/>
                </a:solidFill>
                <a:ea typeface="Calibri" panose="020F0502020204030204"/>
                <a:cs typeface="Calibri" panose="020F0502020204030204"/>
              </a:rPr>
              <a:t>Los docentes de nuestra escuela tienen altas expectativas para todos los estudiantes.</a:t>
            </a:r>
          </a:p>
        </p:txBody>
      </p:sp>
      <p:graphicFrame>
        <p:nvGraphicFramePr>
          <p:cNvPr id="5" name="Table 4">
            <a:extLst>
              <a:ext uri="{FF2B5EF4-FFF2-40B4-BE49-F238E27FC236}">
                <a16:creationId xmlns:a16="http://schemas.microsoft.com/office/drawing/2014/main" id="{41993C91-8829-88CC-F5E0-4C329CEBDC51}"/>
              </a:ext>
            </a:extLst>
          </p:cNvPr>
          <p:cNvGraphicFramePr>
            <a:graphicFrameLocks noGrp="1"/>
          </p:cNvGraphicFramePr>
          <p:nvPr>
            <p:extLst>
              <p:ext uri="{D42A27DB-BD31-4B8C-83A1-F6EECF244321}">
                <p14:modId xmlns:p14="http://schemas.microsoft.com/office/powerpoint/2010/main" val="1106183052"/>
              </p:ext>
            </p:extLst>
          </p:nvPr>
        </p:nvGraphicFramePr>
        <p:xfrm>
          <a:off x="8507556" y="3883602"/>
          <a:ext cx="9555313" cy="6196276"/>
        </p:xfrm>
        <a:graphic>
          <a:graphicData uri="http://schemas.openxmlformats.org/drawingml/2006/table">
            <a:tbl>
              <a:tblPr firstRow="1" bandRow="1">
                <a:tableStyleId>{5C22544A-7EE6-4342-B048-85BDC9FD1C3A}</a:tableStyleId>
              </a:tblPr>
              <a:tblGrid>
                <a:gridCol w="2944596">
                  <a:extLst>
                    <a:ext uri="{9D8B030D-6E8A-4147-A177-3AD203B41FA5}">
                      <a16:colId xmlns:a16="http://schemas.microsoft.com/office/drawing/2014/main" val="1045980575"/>
                    </a:ext>
                  </a:extLst>
                </a:gridCol>
                <a:gridCol w="4231639">
                  <a:extLst>
                    <a:ext uri="{9D8B030D-6E8A-4147-A177-3AD203B41FA5}">
                      <a16:colId xmlns:a16="http://schemas.microsoft.com/office/drawing/2014/main" val="144141124"/>
                    </a:ext>
                  </a:extLst>
                </a:gridCol>
                <a:gridCol w="2379078">
                  <a:extLst>
                    <a:ext uri="{9D8B030D-6E8A-4147-A177-3AD203B41FA5}">
                      <a16:colId xmlns:a16="http://schemas.microsoft.com/office/drawing/2014/main" val="644208793"/>
                    </a:ext>
                  </a:extLst>
                </a:gridCol>
              </a:tblGrid>
              <a:tr h="964516">
                <a:tc>
                  <a:txBody>
                    <a:bodyPr/>
                    <a:lstStyle/>
                    <a:p>
                      <a:pPr algn="ctr" fontAlgn="base"/>
                      <a:r>
                        <a:rPr lang="es-MX" sz="2800" dirty="0">
                          <a:effectLst/>
                        </a:rPr>
                        <a:t>Fechas de evaluación​</a:t>
                      </a:r>
                      <a:endParaRPr lang="es-MX" dirty="0">
                        <a:effectLst/>
                      </a:endParaRPr>
                    </a:p>
                  </a:txBody>
                  <a:tcPr anchor="ctr"/>
                </a:tc>
                <a:tc>
                  <a:txBody>
                    <a:bodyPr/>
                    <a:lstStyle/>
                    <a:p>
                      <a:pPr algn="ctr" fontAlgn="base"/>
                      <a:r>
                        <a:rPr lang="es-MX" sz="2800" dirty="0">
                          <a:effectLst/>
                        </a:rPr>
                        <a:t>Evaluación​</a:t>
                      </a:r>
                      <a:endParaRPr lang="es-MX" dirty="0">
                        <a:effectLst/>
                      </a:endParaRPr>
                    </a:p>
                  </a:txBody>
                  <a:tcPr anchor="ctr"/>
                </a:tc>
                <a:tc>
                  <a:txBody>
                    <a:bodyPr/>
                    <a:lstStyle/>
                    <a:p>
                      <a:pPr algn="ctr" fontAlgn="base"/>
                      <a:r>
                        <a:rPr lang="es-MX" sz="2800" dirty="0">
                          <a:effectLst/>
                        </a:rPr>
                        <a:t>Grados​</a:t>
                      </a:r>
                      <a:endParaRPr lang="es-MX" dirty="0">
                        <a:effectLst/>
                      </a:endParaRPr>
                    </a:p>
                  </a:txBody>
                  <a:tcPr anchor="ctr"/>
                </a:tc>
                <a:extLst>
                  <a:ext uri="{0D108BD9-81ED-4DB2-BD59-A6C34878D82A}">
                    <a16:rowId xmlns:a16="http://schemas.microsoft.com/office/drawing/2014/main" val="1864006068"/>
                  </a:ext>
                </a:extLst>
              </a:tr>
              <a:tr h="1202342">
                <a:tc>
                  <a:txBody>
                    <a:bodyPr/>
                    <a:lstStyle/>
                    <a:p>
                      <a:pPr algn="ctr" fontAlgn="base"/>
                      <a:r>
                        <a:rPr lang="es-MX" sz="2400" dirty="0">
                          <a:effectLst/>
                        </a:rPr>
                        <a:t>Otoño, Invierno, Primavera​</a:t>
                      </a:r>
                      <a:endParaRPr lang="es-MX" dirty="0">
                        <a:effectLst/>
                      </a:endParaRPr>
                    </a:p>
                  </a:txBody>
                  <a:tcPr anchor="ctr"/>
                </a:tc>
                <a:tc>
                  <a:txBody>
                    <a:bodyPr/>
                    <a:lstStyle/>
                    <a:p>
                      <a:pPr algn="ctr" fontAlgn="base"/>
                      <a:r>
                        <a:rPr lang="es-MX" sz="2400" dirty="0">
                          <a:effectLst/>
                        </a:rPr>
                        <a:t>Evaluación de Medidas de Progreso Académico (MAP)​</a:t>
                      </a:r>
                      <a:endParaRPr lang="es-MX" dirty="0">
                        <a:effectLst/>
                      </a:endParaRPr>
                    </a:p>
                  </a:txBody>
                  <a:tcPr anchor="ctr"/>
                </a:tc>
                <a:tc>
                  <a:txBody>
                    <a:bodyPr/>
                    <a:lstStyle/>
                    <a:p>
                      <a:pPr algn="ctr" fontAlgn="base"/>
                      <a:r>
                        <a:rPr lang="es-MX" sz="3600" baseline="30000" dirty="0" err="1">
                          <a:effectLst/>
                        </a:rPr>
                        <a:t>Kinder</a:t>
                      </a:r>
                      <a:r>
                        <a:rPr lang="es-MX" sz="3600" baseline="30000" dirty="0">
                          <a:effectLst/>
                        </a:rPr>
                        <a:t> – 8°</a:t>
                      </a:r>
                      <a:r>
                        <a:rPr lang="es-MX" sz="3600" dirty="0">
                          <a:effectLst/>
                        </a:rPr>
                        <a:t>​</a:t>
                      </a:r>
                    </a:p>
                  </a:txBody>
                  <a:tcPr anchor="ctr"/>
                </a:tc>
                <a:extLst>
                  <a:ext uri="{0D108BD9-81ED-4DB2-BD59-A6C34878D82A}">
                    <a16:rowId xmlns:a16="http://schemas.microsoft.com/office/drawing/2014/main" val="3991751641"/>
                  </a:ext>
                </a:extLst>
              </a:tr>
              <a:tr h="1202342">
                <a:tc>
                  <a:txBody>
                    <a:bodyPr/>
                    <a:lstStyle/>
                    <a:p>
                      <a:pPr algn="ctr" fontAlgn="base"/>
                      <a:r>
                        <a:rPr lang="es-MX" sz="2400" dirty="0">
                          <a:effectLst/>
                        </a:rPr>
                        <a:t>Otoño, Invierno, Primavera​</a:t>
                      </a:r>
                      <a:endParaRPr lang="es-MX" dirty="0">
                        <a:effectLst/>
                      </a:endParaRPr>
                    </a:p>
                  </a:txBody>
                  <a:tcPr anchor="ctr"/>
                </a:tc>
                <a:tc>
                  <a:txBody>
                    <a:bodyPr/>
                    <a:lstStyle/>
                    <a:p>
                      <a:pPr algn="ctr" fontAlgn="base"/>
                      <a:r>
                        <a:rPr lang="es-MX" sz="2400" dirty="0" err="1">
                          <a:effectLst/>
                        </a:rPr>
                        <a:t>Acadience</a:t>
                      </a:r>
                      <a:r>
                        <a:rPr lang="es-MX" sz="2400" dirty="0">
                          <a:effectLst/>
                        </a:rPr>
                        <a:t>/ </a:t>
                      </a:r>
                      <a:r>
                        <a:rPr lang="es-MX" sz="2400" dirty="0" err="1">
                          <a:effectLst/>
                        </a:rPr>
                        <a:t>Dibels</a:t>
                      </a:r>
                      <a:r>
                        <a:rPr lang="es-MX" sz="2400" dirty="0">
                          <a:effectLst/>
                        </a:rPr>
                        <a:t>​</a:t>
                      </a:r>
                      <a:endParaRPr lang="es-MX" dirty="0">
                        <a:effectLst/>
                      </a:endParaRPr>
                    </a:p>
                    <a:p>
                      <a:pPr algn="ctr" fontAlgn="base"/>
                      <a:r>
                        <a:rPr lang="es-MX" sz="2400" dirty="0">
                          <a:effectLst/>
                        </a:rPr>
                        <a:t>Comprensión lectora de textos (TRC)​</a:t>
                      </a:r>
                      <a:endParaRPr lang="es-MX" dirty="0">
                        <a:effectLst/>
                      </a:endParaRPr>
                    </a:p>
                  </a:txBody>
                  <a:tcPr anchor="ctr"/>
                </a:tc>
                <a:tc>
                  <a:txBody>
                    <a:bodyPr/>
                    <a:lstStyle/>
                    <a:p>
                      <a:pPr algn="ctr" fontAlgn="base"/>
                      <a:r>
                        <a:rPr lang="es-MX" sz="2400" dirty="0" err="1">
                          <a:effectLst/>
                        </a:rPr>
                        <a:t>Kinder</a:t>
                      </a:r>
                      <a:r>
                        <a:rPr lang="es-MX" sz="2400" dirty="0">
                          <a:effectLst/>
                        </a:rPr>
                        <a:t> – 3°​</a:t>
                      </a:r>
                      <a:endParaRPr lang="es-MX" dirty="0">
                        <a:effectLst/>
                      </a:endParaRPr>
                    </a:p>
                  </a:txBody>
                  <a:tcPr anchor="ctr"/>
                </a:tc>
                <a:extLst>
                  <a:ext uri="{0D108BD9-81ED-4DB2-BD59-A6C34878D82A}">
                    <a16:rowId xmlns:a16="http://schemas.microsoft.com/office/drawing/2014/main" val="2444941772"/>
                  </a:ext>
                </a:extLst>
              </a:tr>
              <a:tr h="832391">
                <a:tc>
                  <a:txBody>
                    <a:bodyPr/>
                    <a:lstStyle/>
                    <a:p>
                      <a:pPr algn="ctr" fontAlgn="base"/>
                      <a:r>
                        <a:rPr lang="es-MX" sz="2400" dirty="0">
                          <a:effectLst/>
                        </a:rPr>
                        <a:t>Otoño, Invierno, Primavera​</a:t>
                      </a:r>
                      <a:endParaRPr lang="es-MX" dirty="0">
                        <a:effectLst/>
                      </a:endParaRPr>
                    </a:p>
                  </a:txBody>
                  <a:tcPr anchor="ctr"/>
                </a:tc>
                <a:tc>
                  <a:txBody>
                    <a:bodyPr/>
                    <a:lstStyle/>
                    <a:p>
                      <a:pPr algn="ctr" fontAlgn="base"/>
                      <a:r>
                        <a:rPr lang="es-MX" sz="2400" dirty="0">
                          <a:effectLst/>
                        </a:rPr>
                        <a:t>Medida de Crecimiento en lectura HMH​</a:t>
                      </a:r>
                      <a:endParaRPr lang="es-MX" dirty="0">
                        <a:effectLst/>
                      </a:endParaRPr>
                    </a:p>
                  </a:txBody>
                  <a:tcPr anchor="ctr"/>
                </a:tc>
                <a:tc>
                  <a:txBody>
                    <a:bodyPr/>
                    <a:lstStyle/>
                    <a:p>
                      <a:pPr algn="ctr" fontAlgn="base"/>
                      <a:r>
                        <a:rPr lang="es-MX" sz="2400" dirty="0">
                          <a:effectLst/>
                        </a:rPr>
                        <a:t>3° – 12° ​</a:t>
                      </a:r>
                      <a:endParaRPr lang="es-MX" dirty="0">
                        <a:effectLst/>
                      </a:endParaRPr>
                    </a:p>
                  </a:txBody>
                  <a:tcPr anchor="ctr"/>
                </a:tc>
                <a:extLst>
                  <a:ext uri="{0D108BD9-81ED-4DB2-BD59-A6C34878D82A}">
                    <a16:rowId xmlns:a16="http://schemas.microsoft.com/office/drawing/2014/main" val="128706439"/>
                  </a:ext>
                </a:extLst>
              </a:tr>
              <a:tr h="805965">
                <a:tc>
                  <a:txBody>
                    <a:bodyPr/>
                    <a:lstStyle/>
                    <a:p>
                      <a:pPr algn="ctr" fontAlgn="base"/>
                      <a:r>
                        <a:rPr lang="es-MX" sz="2400" dirty="0">
                          <a:effectLst/>
                        </a:rPr>
                        <a:t>Febrero / Marzo​</a:t>
                      </a:r>
                      <a:endParaRPr lang="es-MX" dirty="0">
                        <a:effectLst/>
                      </a:endParaRPr>
                    </a:p>
                  </a:txBody>
                  <a:tcPr anchor="ctr"/>
                </a:tc>
                <a:tc>
                  <a:txBody>
                    <a:bodyPr/>
                    <a:lstStyle/>
                    <a:p>
                      <a:pPr algn="ctr" fontAlgn="base"/>
                      <a:r>
                        <a:rPr lang="es-MX" sz="2400" dirty="0">
                          <a:effectLst/>
                        </a:rPr>
                        <a:t>ACCESS para </a:t>
                      </a:r>
                      <a:r>
                        <a:rPr lang="es-MX" sz="2400" dirty="0" err="1">
                          <a:effectLst/>
                        </a:rPr>
                        <a:t>ELLs</a:t>
                      </a:r>
                      <a:r>
                        <a:rPr lang="es-MX" sz="2400" dirty="0">
                          <a:effectLst/>
                        </a:rPr>
                        <a:t>​</a:t>
                      </a:r>
                      <a:endParaRPr lang="es-MX" dirty="0">
                        <a:effectLst/>
                      </a:endParaRPr>
                    </a:p>
                  </a:txBody>
                  <a:tcPr anchor="ctr"/>
                </a:tc>
                <a:tc>
                  <a:txBody>
                    <a:bodyPr/>
                    <a:lstStyle/>
                    <a:p>
                      <a:pPr algn="ctr" fontAlgn="base"/>
                      <a:r>
                        <a:rPr lang="es-MX" sz="2400" dirty="0" err="1">
                          <a:effectLst/>
                        </a:rPr>
                        <a:t>Kinder</a:t>
                      </a:r>
                      <a:r>
                        <a:rPr lang="es-MX" sz="2400" dirty="0">
                          <a:effectLst/>
                        </a:rPr>
                        <a:t>  - 12°​</a:t>
                      </a:r>
                      <a:endParaRPr lang="es-MX" dirty="0">
                        <a:effectLst/>
                      </a:endParaRPr>
                    </a:p>
                  </a:txBody>
                  <a:tcPr anchor="ctr"/>
                </a:tc>
                <a:extLst>
                  <a:ext uri="{0D108BD9-81ED-4DB2-BD59-A6C34878D82A}">
                    <a16:rowId xmlns:a16="http://schemas.microsoft.com/office/drawing/2014/main" val="4161783505"/>
                  </a:ext>
                </a:extLst>
              </a:tr>
              <a:tr h="1123067">
                <a:tc>
                  <a:txBody>
                    <a:bodyPr/>
                    <a:lstStyle/>
                    <a:p>
                      <a:pPr algn="ctr" fontAlgn="base"/>
                      <a:r>
                        <a:rPr lang="es-MX" sz="2400" dirty="0">
                          <a:effectLst/>
                        </a:rPr>
                        <a:t>Primavera​</a:t>
                      </a:r>
                      <a:endParaRPr lang="es-MX" dirty="0">
                        <a:effectLst/>
                      </a:endParaRPr>
                    </a:p>
                  </a:txBody>
                  <a:tcPr anchor="ctr"/>
                </a:tc>
                <a:tc>
                  <a:txBody>
                    <a:bodyPr/>
                    <a:lstStyle/>
                    <a:p>
                      <a:pPr algn="ctr" fontAlgn="base"/>
                      <a:r>
                        <a:rPr lang="es-MX" sz="2400" dirty="0">
                          <a:effectLst/>
                        </a:rPr>
                        <a:t>Evaluación Georgia </a:t>
                      </a:r>
                      <a:r>
                        <a:rPr lang="es-MX" sz="2400" dirty="0" err="1">
                          <a:effectLst/>
                        </a:rPr>
                        <a:t>Milestones</a:t>
                      </a:r>
                      <a:r>
                        <a:rPr lang="es-MX" sz="2400" dirty="0">
                          <a:effectLst/>
                        </a:rPr>
                        <a:t>   Fin de grado   - Fin de curso​</a:t>
                      </a:r>
                      <a:endParaRPr lang="es-MX" dirty="0">
                        <a:effectLst/>
                      </a:endParaRPr>
                    </a:p>
                  </a:txBody>
                  <a:tcPr anchor="ctr"/>
                </a:tc>
                <a:tc>
                  <a:txBody>
                    <a:bodyPr/>
                    <a:lstStyle/>
                    <a:p>
                      <a:pPr algn="ctr" fontAlgn="base"/>
                      <a:r>
                        <a:rPr lang="es-MX" sz="2400" dirty="0">
                          <a:effectLst/>
                        </a:rPr>
                        <a:t>3° – 12°​</a:t>
                      </a:r>
                      <a:endParaRPr lang="es-MX" dirty="0">
                        <a:effectLst/>
                      </a:endParaRPr>
                    </a:p>
                  </a:txBody>
                  <a:tcPr anchor="ctr"/>
                </a:tc>
                <a:extLst>
                  <a:ext uri="{0D108BD9-81ED-4DB2-BD59-A6C34878D82A}">
                    <a16:rowId xmlns:a16="http://schemas.microsoft.com/office/drawing/2014/main" val="3610826332"/>
                  </a:ext>
                </a:extLst>
              </a:tr>
            </a:tbl>
          </a:graphicData>
        </a:graphic>
      </p:graphicFrame>
    </p:spTree>
    <p:extLst>
      <p:ext uri="{BB962C8B-B14F-4D97-AF65-F5344CB8AC3E}">
        <p14:creationId xmlns:p14="http://schemas.microsoft.com/office/powerpoint/2010/main" val="2802589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F933BB-7EF4-40F9-9359-5FA25A49CF13}"/>
              </a:ext>
            </a:extLst>
          </p:cNvPr>
          <p:cNvSpPr txBox="1"/>
          <p:nvPr/>
        </p:nvSpPr>
        <p:spPr>
          <a:xfrm>
            <a:off x="3674269" y="1033323"/>
            <a:ext cx="14478000" cy="784830"/>
          </a:xfrm>
          <a:prstGeom prst="rect">
            <a:avLst/>
          </a:prstGeom>
          <a:noFill/>
        </p:spPr>
        <p:txBody>
          <a:bodyPr wrap="square" lIns="91440" tIns="45720" rIns="91440" bIns="45720" rtlCol="0" anchor="t">
            <a:spAutoFit/>
          </a:bodyPr>
          <a:lstStyle/>
          <a:p>
            <a:pPr algn="ctr"/>
            <a:r>
              <a:rPr lang="es-MX" sz="4500" dirty="0">
                <a:solidFill>
                  <a:schemeClr val="bg1"/>
                </a:solidFill>
                <a:latin typeface="Arial Black"/>
                <a:cs typeface="Nirmala UI"/>
              </a:rPr>
              <a:t>Título I- Metas, plan de estudios y evaluación</a:t>
            </a:r>
          </a:p>
        </p:txBody>
      </p:sp>
      <p:sp>
        <p:nvSpPr>
          <p:cNvPr id="4" name="TextBox 3">
            <a:extLst>
              <a:ext uri="{FF2B5EF4-FFF2-40B4-BE49-F238E27FC236}">
                <a16:creationId xmlns:a16="http://schemas.microsoft.com/office/drawing/2014/main" id="{D5172F38-7433-C432-230A-C3F7B81B2CFE}"/>
              </a:ext>
            </a:extLst>
          </p:cNvPr>
          <p:cNvSpPr txBox="1"/>
          <p:nvPr/>
        </p:nvSpPr>
        <p:spPr>
          <a:xfrm>
            <a:off x="2608767" y="2240058"/>
            <a:ext cx="15316200" cy="7568610"/>
          </a:xfrm>
          <a:prstGeom prst="rect">
            <a:avLst/>
          </a:prstGeom>
          <a:noFill/>
        </p:spPr>
        <p:txBody>
          <a:bodyPr wrap="square" lIns="91440" tIns="45720" rIns="91440" bIns="45720" anchor="t">
            <a:spAutoFit/>
          </a:bodyPr>
          <a:lstStyle/>
          <a:p>
            <a:pPr marL="114300">
              <a:lnSpc>
                <a:spcPct val="120000"/>
              </a:lnSpc>
              <a:buClr>
                <a:srgbClr val="0070C0"/>
              </a:buClr>
              <a:buSzPts val="1800"/>
            </a:pPr>
            <a:r>
              <a:rPr lang="es-MX" sz="3600" b="1" dirty="0">
                <a:solidFill>
                  <a:srgbClr val="0070C0"/>
                </a:solidFill>
                <a:latin typeface="Calibri"/>
                <a:ea typeface="Times New Roman"/>
                <a:cs typeface="Calibri"/>
              </a:rPr>
              <a:t>El Plan de Mejoramiento Escolar consta de los siguientes objetivos:</a:t>
            </a:r>
          </a:p>
          <a:p>
            <a:pPr marL="114300">
              <a:lnSpc>
                <a:spcPct val="120000"/>
              </a:lnSpc>
              <a:buSzPts val="1800"/>
            </a:pPr>
            <a:endParaRPr lang="es-MX" sz="3600" b="1" dirty="0">
              <a:solidFill>
                <a:srgbClr val="0070C0"/>
              </a:solidFill>
              <a:latin typeface="Calibri"/>
              <a:ea typeface="Times New Roman"/>
              <a:cs typeface="Calibri"/>
            </a:endParaRPr>
          </a:p>
          <a:p>
            <a:pPr marL="457200" indent="-342900">
              <a:lnSpc>
                <a:spcPct val="120000"/>
              </a:lnSpc>
              <a:buClr>
                <a:srgbClr val="0070C0"/>
              </a:buClr>
              <a:buSzPts val="1800"/>
              <a:buFont typeface="Noto Sans Symbols"/>
              <a:buChar char="▪"/>
            </a:pPr>
            <a:r>
              <a:rPr lang="es-MX" sz="3000" b="1" dirty="0">
                <a:solidFill>
                  <a:srgbClr val="0070C0"/>
                </a:solidFill>
                <a:latin typeface="Calibri"/>
                <a:ea typeface="Times New Roman"/>
                <a:cs typeface="Calibri"/>
                <a:sym typeface="Times New Roman"/>
              </a:rPr>
              <a:t>Meta 1: alfabetización (lectura): </a:t>
            </a:r>
            <a:r>
              <a:rPr lang="es-MX" sz="2700" dirty="0">
                <a:solidFill>
                  <a:srgbClr val="FF0000"/>
                </a:solidFill>
                <a:latin typeface="Calibri"/>
                <a:ea typeface="Times New Roman"/>
                <a:cs typeface="Calibri"/>
                <a:sym typeface="Times New Roman"/>
              </a:rPr>
              <a:t>a través del apoyo específico y el desarrollo profesional para mejorar el dominio de la lectura, el 80% de todos los estudiantes de jardín de infantes a quinto grado lograrán al menos un año de crecimiento según lo medido por TRC (comprensión de lectura de texto).</a:t>
            </a:r>
            <a:endParaRPr lang="es-MX" sz="2700" b="1" dirty="0">
              <a:solidFill>
                <a:srgbClr val="0070C0"/>
              </a:solidFill>
              <a:latin typeface="Calibri"/>
              <a:ea typeface="Times New Roman"/>
              <a:cs typeface="Calibri"/>
            </a:endParaRPr>
          </a:p>
          <a:p>
            <a:pPr marL="457200" indent="-342900">
              <a:lnSpc>
                <a:spcPct val="120000"/>
              </a:lnSpc>
              <a:buClr>
                <a:srgbClr val="0070C0"/>
              </a:buClr>
              <a:buSzPts val="1800"/>
              <a:buFont typeface="Noto Sans Symbols"/>
              <a:buChar char="▪"/>
            </a:pPr>
            <a:endParaRPr lang="es-MX" sz="2700" dirty="0">
              <a:solidFill>
                <a:srgbClr val="FF0000"/>
              </a:solidFill>
              <a:latin typeface="Calibri"/>
              <a:ea typeface="Times New Roman"/>
              <a:cs typeface="Calibri"/>
              <a:sym typeface="Times New Roman"/>
            </a:endParaRPr>
          </a:p>
          <a:p>
            <a:pPr marL="457200" indent="-342900">
              <a:lnSpc>
                <a:spcPct val="120000"/>
              </a:lnSpc>
              <a:buClr>
                <a:srgbClr val="0070C0"/>
              </a:buClr>
              <a:buSzPts val="1800"/>
              <a:buFont typeface="Noto Sans Symbols"/>
              <a:buChar char="▪"/>
            </a:pPr>
            <a:r>
              <a:rPr lang="es-MX" sz="3000" b="1" dirty="0">
                <a:solidFill>
                  <a:srgbClr val="0070C0"/>
                </a:solidFill>
                <a:latin typeface="Calibri"/>
                <a:ea typeface="Times New Roman"/>
                <a:cs typeface="Calibri"/>
                <a:sym typeface="Times New Roman"/>
              </a:rPr>
              <a:t>Meta 2: matemáticas:</a:t>
            </a:r>
            <a:r>
              <a:rPr lang="es-MX" sz="3600" b="1" dirty="0">
                <a:solidFill>
                  <a:srgbClr val="0070C0"/>
                </a:solidFill>
                <a:latin typeface="Calibri"/>
                <a:ea typeface="Times New Roman"/>
                <a:cs typeface="Calibri"/>
                <a:sym typeface="Times New Roman"/>
              </a:rPr>
              <a:t> </a:t>
            </a:r>
            <a:r>
              <a:rPr lang="es-MX" sz="2700" dirty="0">
                <a:solidFill>
                  <a:srgbClr val="FF0000"/>
                </a:solidFill>
                <a:latin typeface="Calibri"/>
                <a:ea typeface="Times New Roman"/>
                <a:cs typeface="Calibri"/>
                <a:sym typeface="Times New Roman"/>
              </a:rPr>
              <a:t>A través del apoyo específico y el desarrollo profesional para mejorar la enseñanza de las matemáticas, al menos el 60% de los estudiantes de jardín de infantes a quinto grado alcanzarán el crecimiento condicional medido por MAP (Medidas de Progreso Académico).</a:t>
            </a:r>
            <a:endParaRPr lang="es-MX" sz="2700" dirty="0">
              <a:solidFill>
                <a:srgbClr val="FF0000"/>
              </a:solidFill>
              <a:latin typeface="Calibri"/>
              <a:ea typeface="Times New Roman"/>
              <a:cs typeface="Calibri"/>
            </a:endParaRPr>
          </a:p>
          <a:p>
            <a:pPr marL="457200" indent="-342900">
              <a:lnSpc>
                <a:spcPct val="120000"/>
              </a:lnSpc>
              <a:buClr>
                <a:srgbClr val="0070C0"/>
              </a:buClr>
              <a:buSzPts val="1800"/>
              <a:buFont typeface="Noto Sans Symbols"/>
              <a:buChar char="▪"/>
            </a:pPr>
            <a:endParaRPr lang="es-MX" sz="2700" dirty="0">
              <a:solidFill>
                <a:srgbClr val="FF0000"/>
              </a:solidFill>
              <a:latin typeface="Calibri"/>
              <a:ea typeface="Times New Roman"/>
              <a:cs typeface="Calibri"/>
              <a:sym typeface="Times New Roman"/>
            </a:endParaRPr>
          </a:p>
          <a:p>
            <a:pPr marL="457200" indent="-387350">
              <a:lnSpc>
                <a:spcPct val="115000"/>
              </a:lnSpc>
              <a:buClr>
                <a:srgbClr val="0070C0"/>
              </a:buClr>
              <a:buSzPts val="2500"/>
              <a:buFont typeface="Noto Sans Symbols"/>
              <a:buChar char="▪"/>
            </a:pPr>
            <a:r>
              <a:rPr lang="es-MX" sz="3000" b="1" dirty="0">
                <a:solidFill>
                  <a:srgbClr val="0070C0"/>
                </a:solidFill>
                <a:latin typeface="Calibri"/>
                <a:ea typeface="Times New Roman"/>
                <a:cs typeface="Calibri"/>
                <a:sym typeface="Times New Roman"/>
              </a:rPr>
              <a:t>Meta 3: Clima escolar/Aprendizaje socioemocional:</a:t>
            </a:r>
            <a:r>
              <a:rPr lang="es-MX" sz="2700" b="1" dirty="0">
                <a:solidFill>
                  <a:srgbClr val="0070C0"/>
                </a:solidFill>
                <a:latin typeface="Calibri"/>
                <a:ea typeface="Times New Roman"/>
                <a:cs typeface="Calibri"/>
                <a:sym typeface="Times New Roman"/>
              </a:rPr>
              <a:t> </a:t>
            </a:r>
            <a:r>
              <a:rPr lang="es-MX" sz="2700" dirty="0">
                <a:solidFill>
                  <a:srgbClr val="FF0000"/>
                </a:solidFill>
                <a:latin typeface="Calibri"/>
                <a:ea typeface="Times New Roman"/>
                <a:cs typeface="Calibri"/>
                <a:sym typeface="Times New Roman"/>
              </a:rPr>
              <a:t>El porcentaje de estudiantes y personal que respondieron "totalmente de acuerdo" o "parcialmente de acuerdo" con los elementos de la encuesta de salud  estudiantil del estado de Georgia relacionada con un entorno escolar positivo aumentará en un 10% o más.</a:t>
            </a:r>
            <a:endParaRPr lang="es-MX" sz="2700" dirty="0">
              <a:solidFill>
                <a:srgbClr val="FF0000"/>
              </a:solidFill>
              <a:latin typeface="Calibri"/>
              <a:ea typeface="Times New Roman"/>
              <a:cs typeface="Calibri"/>
            </a:endParaRPr>
          </a:p>
        </p:txBody>
      </p:sp>
    </p:spTree>
    <p:extLst>
      <p:ext uri="{BB962C8B-B14F-4D97-AF65-F5344CB8AC3E}">
        <p14:creationId xmlns:p14="http://schemas.microsoft.com/office/powerpoint/2010/main" val="34432265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CDFAF3C-457F-4C3E-8BD9-16021BDC4B36}"/>
              </a:ext>
            </a:extLst>
          </p:cNvPr>
          <p:cNvSpPr txBox="1"/>
          <p:nvPr/>
        </p:nvSpPr>
        <p:spPr>
          <a:xfrm>
            <a:off x="3316866" y="742950"/>
            <a:ext cx="15052097" cy="1384995"/>
          </a:xfrm>
          <a:prstGeom prst="rect">
            <a:avLst/>
          </a:prstGeom>
          <a:noFill/>
        </p:spPr>
        <p:txBody>
          <a:bodyPr wrap="square" lIns="91440" tIns="45720" rIns="91440" bIns="45720" rtlCol="0" anchor="t">
            <a:spAutoFit/>
          </a:bodyPr>
          <a:lstStyle/>
          <a:p>
            <a:pPr algn="ctr"/>
            <a:r>
              <a:rPr lang="es-MX" sz="4200" b="1" dirty="0">
                <a:solidFill>
                  <a:schemeClr val="bg1"/>
                </a:solidFill>
                <a:latin typeface="Arial Black"/>
                <a:ea typeface="Calibri"/>
                <a:cs typeface="Calibri"/>
                <a:sym typeface="Calibri"/>
              </a:rPr>
              <a:t>Política/Plan y Acuerdo del involucramiento y participación familiar</a:t>
            </a:r>
            <a:endParaRPr lang="es-MX" sz="4200" dirty="0">
              <a:solidFill>
                <a:schemeClr val="bg1"/>
              </a:solidFill>
            </a:endParaRPr>
          </a:p>
        </p:txBody>
      </p:sp>
      <p:sp>
        <p:nvSpPr>
          <p:cNvPr id="4" name="TextBox 3">
            <a:extLst>
              <a:ext uri="{FF2B5EF4-FFF2-40B4-BE49-F238E27FC236}">
                <a16:creationId xmlns:a16="http://schemas.microsoft.com/office/drawing/2014/main" id="{87C59A69-DD2C-97E6-02DC-21A43FA77550}"/>
              </a:ext>
            </a:extLst>
          </p:cNvPr>
          <p:cNvSpPr txBox="1"/>
          <p:nvPr/>
        </p:nvSpPr>
        <p:spPr>
          <a:xfrm>
            <a:off x="3124200" y="2337046"/>
            <a:ext cx="14935200" cy="7211205"/>
          </a:xfrm>
          <a:prstGeom prst="rect">
            <a:avLst/>
          </a:prstGeom>
          <a:noFill/>
        </p:spPr>
        <p:txBody>
          <a:bodyPr wrap="square" lIns="91440" tIns="45720" rIns="91440" bIns="45720" anchor="t">
            <a:spAutoFit/>
          </a:bodyPr>
          <a:lstStyle/>
          <a:p>
            <a:pPr marL="383540" indent="-383540">
              <a:lnSpc>
                <a:spcPct val="80000"/>
              </a:lnSpc>
              <a:buClr>
                <a:srgbClr val="0070C0"/>
              </a:buClr>
              <a:buSzPts val="2763"/>
              <a:buFont typeface="Noto Sans Symbols"/>
              <a:buChar char="▪"/>
            </a:pPr>
            <a:r>
              <a:rPr lang="es-MX" sz="3000" b="1" dirty="0">
                <a:solidFill>
                  <a:srgbClr val="0070C0"/>
                </a:solidFill>
                <a:ea typeface="Calibri"/>
                <a:cs typeface="Calibri"/>
              </a:rPr>
              <a:t>El condado de Barrow involucra a todas las familias en el proceso de toma de decisiones en lo que respecta al rendimiento de los estudiantes.</a:t>
            </a:r>
          </a:p>
          <a:p>
            <a:pPr marL="383540" marR="0" lvl="0" indent="-383540" algn="l" rtl="0">
              <a:lnSpc>
                <a:spcPct val="80000"/>
              </a:lnSpc>
              <a:spcBef>
                <a:spcPts val="592"/>
              </a:spcBef>
              <a:spcAft>
                <a:spcPts val="0"/>
              </a:spcAft>
              <a:buClr>
                <a:srgbClr val="0070C0"/>
              </a:buClr>
              <a:buSzPts val="2763"/>
              <a:buFont typeface="Noto Sans Symbols"/>
              <a:buNone/>
            </a:pPr>
            <a:endParaRPr lang="es-MX" sz="3000" b="1" i="0" u="none" strike="noStrike" cap="none" dirty="0">
              <a:solidFill>
                <a:srgbClr val="0070C0"/>
              </a:solidFill>
              <a:ea typeface="Calibri"/>
              <a:cs typeface="Calibri"/>
            </a:endParaRPr>
          </a:p>
          <a:p>
            <a:pPr marL="383540" indent="-383540">
              <a:lnSpc>
                <a:spcPct val="80000"/>
              </a:lnSpc>
              <a:spcBef>
                <a:spcPts val="592"/>
              </a:spcBef>
              <a:buClr>
                <a:srgbClr val="0070C0"/>
              </a:buClr>
              <a:buSzPts val="2763"/>
              <a:buFont typeface="Noto Sans Symbols"/>
              <a:buChar char="▪"/>
            </a:pPr>
            <a:r>
              <a:rPr lang="es-MX" sz="3000" b="1" dirty="0">
                <a:solidFill>
                  <a:srgbClr val="0070C0"/>
                </a:solidFill>
                <a:ea typeface="Calibri"/>
                <a:cs typeface="Calibri"/>
              </a:rPr>
              <a:t> Los requisitos del Título I, Parte A se cumplen a través de un proceso que incluye la recopilación de comentarios de las familias durante todo el ciclo escolar, además de la Evaluación Integral de Necesidades a principios de la primavera. Todas las familias están invitadas a participar en el proceso de distribución y evaluación de las encuestas, así como en la evaluación y el desarrollo de los planes del Título I,  incluyendo las políticas, los planes, así como los acuerdos entre la escuela y la familia.</a:t>
            </a:r>
            <a:endParaRPr lang="es-MX" sz="3000" b="1" i="0" u="none" strike="noStrike" cap="none" dirty="0">
              <a:solidFill>
                <a:srgbClr val="0070C0"/>
              </a:solidFill>
              <a:ea typeface="Calibri"/>
              <a:cs typeface="Calibri"/>
            </a:endParaRPr>
          </a:p>
          <a:p>
            <a:pPr marL="383540" marR="0" lvl="0" indent="-383540" algn="l">
              <a:lnSpc>
                <a:spcPct val="80000"/>
              </a:lnSpc>
              <a:spcBef>
                <a:spcPts val="592"/>
              </a:spcBef>
              <a:spcAft>
                <a:spcPts val="0"/>
              </a:spcAft>
              <a:buClr>
                <a:srgbClr val="0070C0"/>
              </a:buClr>
              <a:buSzPts val="2763"/>
              <a:buFont typeface="Noto Sans Symbols"/>
              <a:buChar char="▪"/>
            </a:pPr>
            <a:endParaRPr lang="es-MX" sz="3000" b="1" dirty="0">
              <a:solidFill>
                <a:srgbClr val="0070C0"/>
              </a:solidFill>
              <a:ea typeface="Calibri" panose="020F0502020204030204"/>
              <a:cs typeface="Calibri" panose="020F0502020204030204"/>
            </a:endParaRPr>
          </a:p>
          <a:p>
            <a:pPr marL="383540" indent="-383540">
              <a:lnSpc>
                <a:spcPct val="80000"/>
              </a:lnSpc>
              <a:spcBef>
                <a:spcPts val="592"/>
              </a:spcBef>
              <a:buClr>
                <a:srgbClr val="0070C0"/>
              </a:buClr>
              <a:buSzPts val="2763"/>
              <a:buFont typeface="Noto Sans Symbols"/>
              <a:buChar char="▪"/>
            </a:pPr>
            <a:r>
              <a:rPr lang="es-MX" sz="3000" b="1" dirty="0">
                <a:solidFill>
                  <a:srgbClr val="0070C0"/>
                </a:solidFill>
                <a:latin typeface="Calibri"/>
                <a:ea typeface="Calibri"/>
                <a:cs typeface="Calibri"/>
              </a:rPr>
              <a:t>El Sistema Escolar del Condado de Barrow brinda a todas las familias la oportunidad de participar en el desarrollo conjunto del acuerdo entre la escuela y la familia.</a:t>
            </a:r>
          </a:p>
          <a:p>
            <a:pPr>
              <a:lnSpc>
                <a:spcPct val="80000"/>
              </a:lnSpc>
              <a:spcBef>
                <a:spcPts val="592"/>
              </a:spcBef>
              <a:buClr>
                <a:srgbClr val="0070C0"/>
              </a:buClr>
              <a:buSzPts val="2763"/>
            </a:pPr>
            <a:endParaRPr lang="es-MX" sz="3000" b="1" dirty="0">
              <a:solidFill>
                <a:srgbClr val="0070C0"/>
              </a:solidFill>
              <a:latin typeface="Calibri"/>
              <a:ea typeface="Calibri"/>
              <a:cs typeface="Calibri"/>
            </a:endParaRPr>
          </a:p>
          <a:p>
            <a:pPr marL="383540" indent="-383540">
              <a:lnSpc>
                <a:spcPct val="80000"/>
              </a:lnSpc>
              <a:spcBef>
                <a:spcPts val="592"/>
              </a:spcBef>
              <a:buClr>
                <a:srgbClr val="0070C0"/>
              </a:buClr>
              <a:buSzPts val="2763"/>
              <a:buFont typeface="Noto Sans Symbols"/>
              <a:buChar char="▪"/>
            </a:pPr>
            <a:r>
              <a:rPr lang="es-MX" sz="3000" b="1" dirty="0">
                <a:solidFill>
                  <a:srgbClr val="0070C0"/>
                </a:solidFill>
                <a:ea typeface="Calibri" panose="020F0502020204030204"/>
                <a:cs typeface="Calibri" panose="020F0502020204030204"/>
              </a:rPr>
              <a:t>Acuerdo entre la escuela y la familia describe cómo las familias, el personal escolar y los estudiantes compartirán las responsabilidades de mejorar el rendimiento académico de los estudiantes. Estos planes de Título I se desarrollan a partir de la evaluación integral de necesidades a principios de la primavera y de los comentarios recibidos durante el ciclo escolar.</a:t>
            </a:r>
          </a:p>
        </p:txBody>
      </p:sp>
    </p:spTree>
    <p:extLst>
      <p:ext uri="{BB962C8B-B14F-4D97-AF65-F5344CB8AC3E}">
        <p14:creationId xmlns:p14="http://schemas.microsoft.com/office/powerpoint/2010/main" val="1907621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205090-A031-453C-A829-A37F3011731B}"/>
              </a:ext>
            </a:extLst>
          </p:cNvPr>
          <p:cNvSpPr txBox="1"/>
          <p:nvPr/>
        </p:nvSpPr>
        <p:spPr>
          <a:xfrm>
            <a:off x="4345782" y="876300"/>
            <a:ext cx="14094618" cy="1015663"/>
          </a:xfrm>
          <a:prstGeom prst="rect">
            <a:avLst/>
          </a:prstGeom>
          <a:noFill/>
        </p:spPr>
        <p:txBody>
          <a:bodyPr wrap="square" lIns="91440" tIns="45720" rIns="91440" bIns="45720" rtlCol="0" anchor="t">
            <a:spAutoFit/>
          </a:bodyPr>
          <a:lstStyle/>
          <a:p>
            <a:pPr algn="ctr"/>
            <a:r>
              <a:rPr lang="es-MX" sz="6000" b="1" dirty="0">
                <a:solidFill>
                  <a:schemeClr val="bg1"/>
                </a:solidFill>
                <a:latin typeface="Arial Black"/>
                <a:ea typeface="Calibri"/>
                <a:cs typeface="Calibri"/>
                <a:sym typeface="Calibri"/>
              </a:rPr>
              <a:t>Derecho de los padres a saber</a:t>
            </a:r>
            <a:endParaRPr lang="es-MX" sz="6000" b="1" dirty="0">
              <a:solidFill>
                <a:schemeClr val="bg1"/>
              </a:solidFill>
              <a:latin typeface="Arial Black"/>
              <a:ea typeface="Calibri"/>
              <a:cs typeface="Calibri"/>
            </a:endParaRPr>
          </a:p>
        </p:txBody>
      </p:sp>
      <p:sp>
        <p:nvSpPr>
          <p:cNvPr id="4" name="TextBox 3">
            <a:extLst>
              <a:ext uri="{FF2B5EF4-FFF2-40B4-BE49-F238E27FC236}">
                <a16:creationId xmlns:a16="http://schemas.microsoft.com/office/drawing/2014/main" id="{B85C353D-F9A4-B77E-52BD-5044AD345ECE}"/>
              </a:ext>
            </a:extLst>
          </p:cNvPr>
          <p:cNvSpPr txBox="1"/>
          <p:nvPr/>
        </p:nvSpPr>
        <p:spPr>
          <a:xfrm>
            <a:off x="2438400" y="2476500"/>
            <a:ext cx="11734800" cy="6987426"/>
          </a:xfrm>
          <a:prstGeom prst="rect">
            <a:avLst/>
          </a:prstGeom>
          <a:noFill/>
        </p:spPr>
        <p:txBody>
          <a:bodyPr wrap="square" lIns="91440" tIns="45720" rIns="91440" bIns="45720" anchor="t">
            <a:spAutoFit/>
          </a:bodyPr>
          <a:lstStyle/>
          <a:p>
            <a:pPr marL="383540" indent="-383540">
              <a:lnSpc>
                <a:spcPct val="80000"/>
              </a:lnSpc>
              <a:buClr>
                <a:srgbClr val="0070C0"/>
              </a:buClr>
              <a:buSzPts val="2368"/>
              <a:buFont typeface="Noto Sans Symbols"/>
              <a:buChar char="▪"/>
            </a:pPr>
            <a:r>
              <a:rPr lang="es-MX" sz="3300" dirty="0">
                <a:solidFill>
                  <a:srgbClr val="0070C0"/>
                </a:solidFill>
                <a:ea typeface="Calibri"/>
                <a:cs typeface="Calibri"/>
                <a:sym typeface="Calibri"/>
              </a:rPr>
              <a:t>Como escuela de Título I, debemos cumplir con las normas federales relacionadas con las </a:t>
            </a:r>
            <a:r>
              <a:rPr lang="es-MX" sz="3300" b="1" dirty="0">
                <a:solidFill>
                  <a:srgbClr val="0070C0"/>
                </a:solidFill>
                <a:ea typeface="Calibri"/>
                <a:cs typeface="Calibri"/>
                <a:sym typeface="Calibri"/>
              </a:rPr>
              <a:t>credenciales profesionales de los docentes</a:t>
            </a:r>
            <a:r>
              <a:rPr lang="es-MX" sz="3300" dirty="0">
                <a:solidFill>
                  <a:srgbClr val="0070C0"/>
                </a:solidFill>
                <a:ea typeface="Calibri"/>
                <a:cs typeface="Calibri"/>
                <a:sym typeface="Calibri"/>
              </a:rPr>
              <a:t>, tal como se define en ESEA.</a:t>
            </a:r>
            <a:endParaRPr lang="es-MX" sz="3300" dirty="0">
              <a:solidFill>
                <a:srgbClr val="0070C0"/>
              </a:solidFill>
              <a:ea typeface="Calibri"/>
              <a:cs typeface="Calibri"/>
            </a:endParaRPr>
          </a:p>
          <a:p>
            <a:pPr marL="383540" indent="-383540">
              <a:lnSpc>
                <a:spcPct val="80000"/>
              </a:lnSpc>
              <a:spcBef>
                <a:spcPts val="592"/>
              </a:spcBef>
              <a:buClr>
                <a:srgbClr val="0070C0"/>
              </a:buClr>
              <a:buSzPts val="2368"/>
              <a:buFont typeface="Noto Sans Symbols"/>
              <a:buChar char="▪"/>
            </a:pPr>
            <a:r>
              <a:rPr lang="es-MX" sz="3300" dirty="0">
                <a:solidFill>
                  <a:srgbClr val="0070C0"/>
                </a:solidFill>
                <a:ea typeface="Calibri"/>
                <a:cs typeface="Calibri"/>
                <a:sym typeface="Calibri"/>
              </a:rPr>
              <a:t>Estas regulaciones le permiten obtener más información sobre la capacitación y las credenciales profesionales de los docentes y/o </a:t>
            </a:r>
            <a:r>
              <a:rPr lang="es-MX" sz="3300" dirty="0" err="1">
                <a:solidFill>
                  <a:srgbClr val="0070C0"/>
                </a:solidFill>
                <a:ea typeface="Calibri"/>
                <a:cs typeface="Calibri"/>
                <a:sym typeface="Calibri"/>
              </a:rPr>
              <a:t>paraprofesionales</a:t>
            </a:r>
            <a:r>
              <a:rPr lang="es-MX" sz="3300" dirty="0">
                <a:solidFill>
                  <a:srgbClr val="0070C0"/>
                </a:solidFill>
                <a:ea typeface="Calibri"/>
                <a:cs typeface="Calibri"/>
                <a:sym typeface="Calibri"/>
              </a:rPr>
              <a:t> de su hijo(a).</a:t>
            </a:r>
            <a:endParaRPr lang="es-MX" sz="3300" dirty="0">
              <a:solidFill>
                <a:srgbClr val="0070C0"/>
              </a:solidFill>
              <a:ea typeface="Calibri"/>
              <a:cs typeface="Calibri"/>
            </a:endParaRPr>
          </a:p>
          <a:p>
            <a:pPr marL="383540" indent="-383540">
              <a:lnSpc>
                <a:spcPct val="80000"/>
              </a:lnSpc>
              <a:spcBef>
                <a:spcPts val="592"/>
              </a:spcBef>
              <a:buClr>
                <a:srgbClr val="0070C0"/>
              </a:buClr>
              <a:buSzPts val="2368"/>
              <a:buFont typeface="Noto Sans Symbols"/>
              <a:buChar char="▪"/>
            </a:pPr>
            <a:r>
              <a:rPr lang="es-MX" sz="3300" dirty="0">
                <a:solidFill>
                  <a:srgbClr val="0070C0"/>
                </a:solidFill>
                <a:ea typeface="Calibri"/>
                <a:cs typeface="Calibri"/>
                <a:sym typeface="Calibri"/>
              </a:rPr>
              <a:t>Nos es grato proporcionarles esta información sobre el docente y/o </a:t>
            </a:r>
            <a:r>
              <a:rPr lang="es-MX" sz="3300" dirty="0" err="1">
                <a:solidFill>
                  <a:srgbClr val="0070C0"/>
                </a:solidFill>
                <a:ea typeface="Calibri"/>
                <a:cs typeface="Calibri"/>
                <a:sym typeface="Calibri"/>
              </a:rPr>
              <a:t>paraprofesional</a:t>
            </a:r>
            <a:r>
              <a:rPr lang="es-MX" sz="3300" dirty="0">
                <a:solidFill>
                  <a:srgbClr val="0070C0"/>
                </a:solidFill>
                <a:ea typeface="Calibri"/>
                <a:cs typeface="Calibri"/>
                <a:sym typeface="Calibri"/>
              </a:rPr>
              <a:t> de su hijo(a).</a:t>
            </a:r>
            <a:endParaRPr lang="es-MX" sz="3300" dirty="0">
              <a:solidFill>
                <a:srgbClr val="0070C0"/>
              </a:solidFill>
              <a:ea typeface="Calibri"/>
              <a:cs typeface="Calibri"/>
            </a:endParaRPr>
          </a:p>
          <a:p>
            <a:pPr marL="383540" indent="-383540">
              <a:lnSpc>
                <a:spcPct val="80000"/>
              </a:lnSpc>
              <a:spcBef>
                <a:spcPts val="592"/>
              </a:spcBef>
              <a:buClr>
                <a:srgbClr val="0070C0"/>
              </a:buClr>
              <a:buSzPts val="2368"/>
              <a:buFont typeface="Noto Sans Symbols"/>
              <a:buChar char="▪"/>
            </a:pPr>
            <a:r>
              <a:rPr lang="es-MX" sz="3300" dirty="0">
                <a:solidFill>
                  <a:srgbClr val="0070C0"/>
                </a:solidFill>
                <a:ea typeface="Calibri"/>
                <a:cs typeface="Calibri"/>
                <a:sym typeface="Calibri"/>
              </a:rPr>
              <a:t>Si el docente cumplió con los requisitos estatales de credenciales profesionales y certificación para el nivel de grado y la materia que está enseñando,</a:t>
            </a:r>
            <a:endParaRPr lang="es-MX" sz="3300" dirty="0">
              <a:solidFill>
                <a:srgbClr val="0070C0"/>
              </a:solidFill>
              <a:ea typeface="Calibri"/>
              <a:cs typeface="Calibri"/>
            </a:endParaRPr>
          </a:p>
          <a:p>
            <a:pPr marL="383540" indent="-383540">
              <a:lnSpc>
                <a:spcPct val="80000"/>
              </a:lnSpc>
              <a:spcBef>
                <a:spcPts val="592"/>
              </a:spcBef>
              <a:buClr>
                <a:srgbClr val="0070C0"/>
              </a:buClr>
              <a:buSzPts val="2368"/>
              <a:buFont typeface="Noto Sans Symbols"/>
              <a:buChar char="▪"/>
            </a:pPr>
            <a:r>
              <a:rPr lang="es-MX" sz="3300" dirty="0">
                <a:solidFill>
                  <a:srgbClr val="0070C0"/>
                </a:solidFill>
                <a:ea typeface="Calibri"/>
                <a:cs typeface="Calibri"/>
                <a:sym typeface="Calibri"/>
              </a:rPr>
              <a:t>Si el docente recibió un certificado de emergencia o condicional a través del cual se le exoneró de las credenciales estatales, y </a:t>
            </a:r>
            <a:endParaRPr lang="es-MX" sz="3300" dirty="0">
              <a:solidFill>
                <a:srgbClr val="0070C0"/>
              </a:solidFill>
              <a:ea typeface="Calibri"/>
              <a:cs typeface="Calibri"/>
            </a:endParaRPr>
          </a:p>
          <a:p>
            <a:pPr marL="383540" indent="-383540">
              <a:lnSpc>
                <a:spcPct val="80000"/>
              </a:lnSpc>
              <a:spcBef>
                <a:spcPts val="592"/>
              </a:spcBef>
              <a:buClr>
                <a:srgbClr val="0070C0"/>
              </a:buClr>
              <a:buSzPts val="2368"/>
              <a:buFont typeface="Noto Sans Symbols"/>
              <a:buChar char="▪"/>
            </a:pPr>
            <a:r>
              <a:rPr lang="es-MX" sz="3300" dirty="0">
                <a:solidFill>
                  <a:srgbClr val="0070C0"/>
                </a:solidFill>
                <a:ea typeface="Calibri"/>
                <a:cs typeface="Calibri"/>
                <a:sym typeface="Calibri"/>
              </a:rPr>
              <a:t>Qué título(s) universitario(s) o de posgrado tiene el docente, incluyendo certificados de posgrados y títulos adicionales, así como especialidad(es) o área(s) de concentración. </a:t>
            </a:r>
            <a:endParaRPr lang="es-MX" sz="3300" dirty="0">
              <a:ea typeface="Calibri" panose="020F0502020204030204"/>
              <a:cs typeface="Calibri" panose="020F0502020204030204"/>
            </a:endParaRPr>
          </a:p>
        </p:txBody>
      </p:sp>
      <p:pic>
        <p:nvPicPr>
          <p:cNvPr id="8" name="Picture 7">
            <a:extLst>
              <a:ext uri="{FF2B5EF4-FFF2-40B4-BE49-F238E27FC236}">
                <a16:creationId xmlns:a16="http://schemas.microsoft.com/office/drawing/2014/main" id="{7EDC2EA6-A644-C2AD-281F-96B85673BE93}"/>
              </a:ext>
            </a:extLst>
          </p:cNvPr>
          <p:cNvPicPr>
            <a:picLocks noChangeAspect="1"/>
          </p:cNvPicPr>
          <p:nvPr/>
        </p:nvPicPr>
        <p:blipFill>
          <a:blip r:embed="rId4"/>
          <a:stretch>
            <a:fillRect/>
          </a:stretch>
        </p:blipFill>
        <p:spPr>
          <a:xfrm>
            <a:off x="14173200" y="3056082"/>
            <a:ext cx="3922460" cy="5745018"/>
          </a:xfrm>
          <a:prstGeom prst="rect">
            <a:avLst/>
          </a:prstGeom>
        </p:spPr>
      </p:pic>
    </p:spTree>
    <p:extLst>
      <p:ext uri="{BB962C8B-B14F-4D97-AF65-F5344CB8AC3E}">
        <p14:creationId xmlns:p14="http://schemas.microsoft.com/office/powerpoint/2010/main" val="27234330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2B3596A-4E22-4AE1-8181-00080632A602}"/>
              </a:ext>
            </a:extLst>
          </p:cNvPr>
          <p:cNvSpPr txBox="1"/>
          <p:nvPr/>
        </p:nvSpPr>
        <p:spPr>
          <a:xfrm>
            <a:off x="9370219" y="876300"/>
            <a:ext cx="9070181" cy="1015663"/>
          </a:xfrm>
          <a:prstGeom prst="rect">
            <a:avLst/>
          </a:prstGeom>
          <a:noFill/>
        </p:spPr>
        <p:txBody>
          <a:bodyPr wrap="square" lIns="91440" tIns="45720" rIns="91440" bIns="45720" rtlCol="0" anchor="t">
            <a:spAutoFit/>
          </a:bodyPr>
          <a:lstStyle/>
          <a:p>
            <a:pPr algn="ctr"/>
            <a:r>
              <a:rPr lang="es-MX" sz="6000" b="1" dirty="0">
                <a:solidFill>
                  <a:schemeClr val="bg1"/>
                </a:solidFill>
                <a:latin typeface="Calibri"/>
                <a:ea typeface="Calibri"/>
                <a:cs typeface="Calibri"/>
                <a:sym typeface="Calibri"/>
              </a:rPr>
              <a:t>Transferencia </a:t>
            </a:r>
            <a:r>
              <a:rPr lang="es-MX" sz="6000" b="1" dirty="0" err="1">
                <a:solidFill>
                  <a:schemeClr val="bg1"/>
                </a:solidFill>
                <a:latin typeface="Calibri"/>
                <a:ea typeface="Calibri"/>
                <a:cs typeface="Calibri"/>
                <a:sym typeface="Calibri"/>
              </a:rPr>
              <a:t>intra-distrito</a:t>
            </a:r>
            <a:endParaRPr lang="es-MX" dirty="0" err="1">
              <a:solidFill>
                <a:schemeClr val="bg1"/>
              </a:solidFill>
              <a:ea typeface="Calibri"/>
              <a:cs typeface="Calibri"/>
            </a:endParaRPr>
          </a:p>
        </p:txBody>
      </p:sp>
      <p:sp>
        <p:nvSpPr>
          <p:cNvPr id="3" name="Google Shape;272;p37">
            <a:extLst>
              <a:ext uri="{FF2B5EF4-FFF2-40B4-BE49-F238E27FC236}">
                <a16:creationId xmlns:a16="http://schemas.microsoft.com/office/drawing/2014/main" id="{9482033E-E15A-3FAA-8FF8-33549A8155FB}"/>
              </a:ext>
            </a:extLst>
          </p:cNvPr>
          <p:cNvSpPr txBox="1">
            <a:spLocks/>
          </p:cNvSpPr>
          <p:nvPr/>
        </p:nvSpPr>
        <p:spPr>
          <a:xfrm>
            <a:off x="2971800" y="2286000"/>
            <a:ext cx="14782800" cy="4762500"/>
          </a:xfrm>
          <a:prstGeom prst="rect">
            <a:avLst/>
          </a:prstGeom>
          <a:noFill/>
          <a:ln>
            <a:noFill/>
          </a:ln>
        </p:spPr>
        <p:txBody>
          <a:bodyPr spcFirstLastPara="1" wrap="square" lIns="91425" tIns="45700" rIns="91425" bIns="45700" anchor="t" anchorCtr="0">
            <a:noAutofit/>
          </a:bodyPr>
          <a:lst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a:lstStyle>
          <a:p>
            <a:pPr marL="383540" indent="-383540">
              <a:lnSpc>
                <a:spcPct val="80000"/>
              </a:lnSpc>
              <a:spcBef>
                <a:spcPts val="0"/>
              </a:spcBef>
              <a:buClr>
                <a:srgbClr val="0070C0"/>
              </a:buClr>
              <a:buSzPts val="2368"/>
              <a:buFont typeface="Noto Sans Symbols"/>
              <a:buChar char="▪"/>
            </a:pPr>
            <a:r>
              <a:rPr lang="es-MX" sz="3200" dirty="0">
                <a:solidFill>
                  <a:srgbClr val="0070C0"/>
                </a:solidFill>
                <a:ea typeface="Calibri"/>
                <a:cs typeface="Calibri"/>
                <a:sym typeface="Calibri"/>
              </a:rPr>
              <a:t>El padre de un estudiante inscrito en una escuela pública en Georgia puede optar por inscribir a dicho estudiante en una escuela pública que esté ubicada dentro del sistema escolar en el que reside diferente a la que la Junta Ejecutiva de Educación local haya asignado al estudiante, siempre y cuando dicha escuela tenga espacio disponible en el aula después de que sus estudiantes asignados hayan sido inscritos.</a:t>
            </a:r>
            <a:endParaRPr lang="es-MX" sz="3200" dirty="0">
              <a:solidFill>
                <a:srgbClr val="0070C0"/>
              </a:solidFill>
              <a:ea typeface="Calibri"/>
              <a:cs typeface="Calibri"/>
            </a:endParaRPr>
          </a:p>
          <a:p>
            <a:pPr marL="383540" indent="-383540">
              <a:lnSpc>
                <a:spcPct val="80000"/>
              </a:lnSpc>
              <a:spcBef>
                <a:spcPts val="592"/>
              </a:spcBef>
              <a:buClr>
                <a:srgbClr val="0070C0"/>
              </a:buClr>
              <a:buSzPts val="2368"/>
              <a:buFont typeface="Noto Sans Symbols"/>
              <a:buChar char="▪"/>
            </a:pPr>
            <a:r>
              <a:rPr lang="es-MX" sz="3200" dirty="0">
                <a:solidFill>
                  <a:srgbClr val="0070C0"/>
                </a:solidFill>
                <a:ea typeface="Calibri"/>
                <a:cs typeface="Calibri"/>
              </a:rPr>
              <a:t>Si el sistema escolar aprueba una transferencia, el padre es responsable de cubrir el costo del servicio de transporte del estudiante.</a:t>
            </a:r>
          </a:p>
          <a:p>
            <a:pPr marL="383540" indent="-383540">
              <a:lnSpc>
                <a:spcPct val="80000"/>
              </a:lnSpc>
              <a:spcBef>
                <a:spcPts val="592"/>
              </a:spcBef>
              <a:buClr>
                <a:srgbClr val="0070C0"/>
              </a:buClr>
              <a:buSzPts val="2368"/>
              <a:buFont typeface="Noto Sans Symbols"/>
              <a:buChar char="▪"/>
            </a:pPr>
            <a:r>
              <a:rPr lang="es-MX" sz="3200" dirty="0">
                <a:solidFill>
                  <a:srgbClr val="0070C0"/>
                </a:solidFill>
                <a:ea typeface="Calibri"/>
                <a:cs typeface="Calibri"/>
                <a:sym typeface="Calibri"/>
              </a:rPr>
              <a:t>La información relacionada con cómo los padres pueden ejercer la opción de transferencia y para qué escuela y/o grados tienen espacio disponible se publicará y compartirá en el sitio web de la escuela y del distrito, así como a través de llamadas automatizadas del distrito y los boletines escolares antes del 1 de julio de cada año. </a:t>
            </a:r>
            <a:endParaRPr lang="es-MX" sz="3200" dirty="0">
              <a:ea typeface="Calibri" panose="020F0502020204030204"/>
              <a:cs typeface="Calibri" panose="020F0502020204030204"/>
            </a:endParaRPr>
          </a:p>
          <a:p>
            <a:pPr marL="383540" indent="-383540">
              <a:lnSpc>
                <a:spcPct val="80000"/>
              </a:lnSpc>
              <a:spcBef>
                <a:spcPts val="592"/>
              </a:spcBef>
              <a:buClr>
                <a:srgbClr val="0070C0"/>
              </a:buClr>
              <a:buSzPts val="2368"/>
              <a:buFont typeface="Noto Sans Symbols"/>
              <a:buNone/>
            </a:pPr>
            <a:endParaRPr lang="en-US" sz="3200">
              <a:solidFill>
                <a:srgbClr val="0070C0"/>
              </a:solidFill>
              <a:ea typeface="Calibri"/>
              <a:cs typeface="Calibri"/>
            </a:endParaRPr>
          </a:p>
        </p:txBody>
      </p:sp>
      <p:pic>
        <p:nvPicPr>
          <p:cNvPr id="7" name="Picture 6">
            <a:extLst>
              <a:ext uri="{FF2B5EF4-FFF2-40B4-BE49-F238E27FC236}">
                <a16:creationId xmlns:a16="http://schemas.microsoft.com/office/drawing/2014/main" id="{AE9AC2F1-F804-2109-60A7-B4CA36E24D7F}"/>
              </a:ext>
            </a:extLst>
          </p:cNvPr>
          <p:cNvPicPr>
            <a:picLocks noChangeAspect="1"/>
          </p:cNvPicPr>
          <p:nvPr/>
        </p:nvPicPr>
        <p:blipFill>
          <a:blip r:embed="rId4"/>
          <a:stretch>
            <a:fillRect/>
          </a:stretch>
        </p:blipFill>
        <p:spPr>
          <a:xfrm>
            <a:off x="3429000" y="7943850"/>
            <a:ext cx="5063834" cy="1295400"/>
          </a:xfrm>
          <a:prstGeom prst="rect">
            <a:avLst/>
          </a:prstGeom>
        </p:spPr>
      </p:pic>
      <p:pic>
        <p:nvPicPr>
          <p:cNvPr id="9" name="Picture 8">
            <a:extLst>
              <a:ext uri="{FF2B5EF4-FFF2-40B4-BE49-F238E27FC236}">
                <a16:creationId xmlns:a16="http://schemas.microsoft.com/office/drawing/2014/main" id="{02C9E4AA-FE27-2FF9-3C97-7B87395E0E25}"/>
              </a:ext>
            </a:extLst>
          </p:cNvPr>
          <p:cNvPicPr>
            <a:picLocks noChangeAspect="1"/>
          </p:cNvPicPr>
          <p:nvPr/>
        </p:nvPicPr>
        <p:blipFill>
          <a:blip r:embed="rId5"/>
          <a:stretch>
            <a:fillRect/>
          </a:stretch>
        </p:blipFill>
        <p:spPr>
          <a:xfrm>
            <a:off x="13106400" y="8001000"/>
            <a:ext cx="3810000" cy="1144022"/>
          </a:xfrm>
          <a:prstGeom prst="rect">
            <a:avLst/>
          </a:prstGeom>
        </p:spPr>
      </p:pic>
      <p:pic>
        <p:nvPicPr>
          <p:cNvPr id="4" name="Picture 4" descr="Qr code&#10;&#10;Description automatically generated">
            <a:extLst>
              <a:ext uri="{FF2B5EF4-FFF2-40B4-BE49-F238E27FC236}">
                <a16:creationId xmlns:a16="http://schemas.microsoft.com/office/drawing/2014/main" id="{6FD144AF-7CC8-A38C-D626-D2EA00E3053F}"/>
              </a:ext>
            </a:extLst>
          </p:cNvPr>
          <p:cNvPicPr>
            <a:picLocks noChangeAspect="1"/>
          </p:cNvPicPr>
          <p:nvPr/>
        </p:nvPicPr>
        <p:blipFill>
          <a:blip r:embed="rId6"/>
          <a:stretch>
            <a:fillRect/>
          </a:stretch>
        </p:blipFill>
        <p:spPr>
          <a:xfrm>
            <a:off x="9154441" y="6847376"/>
            <a:ext cx="3285392" cy="3285392"/>
          </a:xfrm>
          <a:prstGeom prst="rect">
            <a:avLst/>
          </a:prstGeom>
        </p:spPr>
      </p:pic>
    </p:spTree>
    <p:extLst>
      <p:ext uri="{BB962C8B-B14F-4D97-AF65-F5344CB8AC3E}">
        <p14:creationId xmlns:p14="http://schemas.microsoft.com/office/powerpoint/2010/main" val="18967007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DF1C4446323D54091FFCF5C45901C19" ma:contentTypeVersion="11" ma:contentTypeDescription="Create a new document." ma:contentTypeScope="" ma:versionID="6773777f24458f8d4c24499399167801">
  <xsd:schema xmlns:xsd="http://www.w3.org/2001/XMLSchema" xmlns:xs="http://www.w3.org/2001/XMLSchema" xmlns:p="http://schemas.microsoft.com/office/2006/metadata/properties" xmlns:ns2="b053c504-7425-4627-8fb7-4f517282b9f8" xmlns:ns3="1f12d1c5-60a2-4b9b-bbd3-975e54f9ae0d" targetNamespace="http://schemas.microsoft.com/office/2006/metadata/properties" ma:root="true" ma:fieldsID="b4d81f82850667462a82bd4266991a10" ns2:_="" ns3:_="">
    <xsd:import namespace="b053c504-7425-4627-8fb7-4f517282b9f8"/>
    <xsd:import namespace="1f12d1c5-60a2-4b9b-bbd3-975e54f9ae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053c504-7425-4627-8fb7-4f517282b9f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51614e1f-bfa5-4de3-a6d8-3eb5d2b1f98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f12d1c5-60a2-4b9b-bbd3-975e54f9ae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1f12d1c5-60a2-4b9b-bbd3-975e54f9ae0d">
      <UserInfo>
        <DisplayName/>
        <AccountId xsi:nil="true"/>
        <AccountType/>
      </UserInfo>
    </SharedWithUsers>
    <lcf76f155ced4ddcb4097134ff3c332f xmlns="b053c504-7425-4627-8fb7-4f517282b9f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5D701E19-0DFE-4B00-A947-A1389A4751A5}"/>
</file>

<file path=customXml/itemProps2.xml><?xml version="1.0" encoding="utf-8"?>
<ds:datastoreItem xmlns:ds="http://schemas.openxmlformats.org/officeDocument/2006/customXml" ds:itemID="{39A4FD44-1BC3-4FA8-9894-6F4F6D9433D3}">
  <ds:schemaRefs>
    <ds:schemaRef ds:uri="http://schemas.microsoft.com/sharepoint/v3/contenttype/forms"/>
  </ds:schemaRefs>
</ds:datastoreItem>
</file>

<file path=customXml/itemProps3.xml><?xml version="1.0" encoding="utf-8"?>
<ds:datastoreItem xmlns:ds="http://schemas.openxmlformats.org/officeDocument/2006/customXml" ds:itemID="{DED19E36-28F6-489A-A5E3-1B66D7564C03}">
  <ds:schemaRefs>
    <ds:schemaRef ds:uri="03dabea9-fa70-4d1e-b8a0-e5595c11ebad"/>
    <ds:schemaRef ds:uri="8ce7fb24-b3c7-4b42-aad5-1bf0f285af6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180b0f44-68dd-4752-9ade-6d37f42d51b5"/>
    <ds:schemaRef ds:uri="aabf38b0-8edf-4694-8ad6-1b2565578d17"/>
    <ds:schemaRef ds:uri="1f12d1c5-60a2-4b9b-bbd3-975e54f9ae0d"/>
  </ds:schemaRefs>
</ds:datastoreItem>
</file>

<file path=docProps/app.xml><?xml version="1.0" encoding="utf-8"?>
<Properties xmlns="http://schemas.openxmlformats.org/officeDocument/2006/extended-properties" xmlns:vt="http://schemas.openxmlformats.org/officeDocument/2006/docPropsVTypes">
  <Template/>
  <TotalTime>0</TotalTime>
  <Words>1141</Words>
  <Application>Microsoft Office PowerPoint</Application>
  <PresentationFormat>Custom</PresentationFormat>
  <Paragraphs>132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Jennie Persinger</dc:creator>
  <cp:lastModifiedBy>Amy Wright</cp:lastModifiedBy>
  <cp:revision>712</cp:revision>
  <dcterms:created xsi:type="dcterms:W3CDTF">2020-10-13T13:59:31Z</dcterms:created>
  <dcterms:modified xsi:type="dcterms:W3CDTF">2023-03-14T15:26:16Z</dcterms:modified>
  <dc:identifier>DAEDju6qwG0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0x0101007DF1C4446323D54091FFCF5C45901C19</vt:lpwstr>
  </property>
  <property fmtid="{D5CDD505-2E9C-101B-9397-08002B2CF9AE}" pid="3" name="TaxKeyword">
    <vt:lpwstr/>
  </property>
  <property fmtid="{D5CDD505-2E9C-101B-9397-08002B2CF9AE}" pid="4" name="MediaServiceImageTags">
    <vt:lpwstr/>
  </property>
  <property fmtid="{D5CDD505-2E9C-101B-9397-08002B2CF9AE}" pid="5" name="Order">
    <vt:r8>1815300</vt:r8>
  </property>
  <property fmtid="{D5CDD505-2E9C-101B-9397-08002B2CF9AE}" pid="6" name="xd_Signature">
    <vt:bool>false</vt:bool>
  </property>
  <property fmtid="{D5CDD505-2E9C-101B-9397-08002B2CF9AE}" pid="7" name="xd_ProgID">
    <vt:lpwstr/>
  </property>
  <property fmtid="{D5CDD505-2E9C-101B-9397-08002B2CF9AE}" pid="8" name="_ExtendedDescription">
    <vt:lpwstr/>
  </property>
  <property fmtid="{D5CDD505-2E9C-101B-9397-08002B2CF9AE}" pid="9" name="TriggerFlowInfo">
    <vt:lpwstr/>
  </property>
  <property fmtid="{D5CDD505-2E9C-101B-9397-08002B2CF9AE}" pid="10" name="_SourceUrl">
    <vt:lpwstr/>
  </property>
  <property fmtid="{D5CDD505-2E9C-101B-9397-08002B2CF9AE}" pid="11" name="_SharedFileIndex">
    <vt:lpwstr/>
  </property>
  <property fmtid="{D5CDD505-2E9C-101B-9397-08002B2CF9AE}" pid="12" name="ComplianceAssetId">
    <vt:lpwstr/>
  </property>
  <property fmtid="{D5CDD505-2E9C-101B-9397-08002B2CF9AE}" pid="13" name="TemplateUrl">
    <vt:lpwstr/>
  </property>
</Properties>
</file>