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5143500" type="screen16x9"/>
  <p:notesSz cx="7010400" cy="9296400"/>
  <p:embeddedFontLst>
    <p:embeddedFont>
      <p:font typeface="Comfortaa" panose="020B0604020202020204" charset="0"/>
      <p:regular r:id="rId28"/>
      <p:bold r:id="rId29"/>
    </p:embeddedFont>
    <p:embeddedFont>
      <p:font typeface="Open Sans" panose="020B0604020202020204" charset="0"/>
      <p:regular r:id="rId30"/>
      <p:bold r:id="rId31"/>
      <p:italic r:id="rId32"/>
      <p:boldItalic r:id="rId33"/>
    </p:embeddedFont>
    <p:embeddedFont>
      <p:font typeface="Orbitron" panose="020B0604020202020204" charset="0"/>
      <p:regular r:id="rId34"/>
      <p:bold r:id="rId35"/>
    </p:embeddedFont>
    <p:embeddedFont>
      <p:font typeface="Orbitron Medium" panose="020B0604020202020204" charset="0"/>
      <p:regular r:id="rId36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p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895905f5e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895905f5eb_0_4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511c908a48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511c908a48_0_8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895905f5eb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895905f5eb_0_2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895905f5e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895905f5eb_0_1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895905f5e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895905f5eb_0_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511c908a4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1511c908a48_0_3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895905f5eb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895905f5eb_0_7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895905f5eb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895905f5eb_0_3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895905f5eb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895905f5eb_0_10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1511c908a48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1511c908a48_0_7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895905f5e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895905f5eb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895905f5e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895905f5eb_0_5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1511c908a4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1511c908a48_0_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227c626fa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227c626fa64_0_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895905f5e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895905f5eb_0_3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8a2cde2ac4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8a2cde2ac4_0_29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895905f5e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895905f5eb_0_4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511c908a48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511c908a48_0_4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895905f5e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895905f5eb_0_6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95905f5e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95905f5eb_0_2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fe9c9057d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fe9c9057dc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895905f5eb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895905f5eb_0_8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18a1144de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18a1144de8_0_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511c908a48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511c908a48_0_5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27900" y="1876125"/>
            <a:ext cx="6688200" cy="92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09925" y="2804625"/>
            <a:ext cx="2924100" cy="6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800"/>
              <a:buNone/>
              <a:defRPr sz="2800">
                <a:solidFill>
                  <a:srgbClr val="D9D9D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800"/>
              <a:buNone/>
              <a:defRPr sz="2800">
                <a:solidFill>
                  <a:srgbClr val="D9D9D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800"/>
              <a:buNone/>
              <a:defRPr sz="2800">
                <a:solidFill>
                  <a:srgbClr val="D9D9D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800"/>
              <a:buNone/>
              <a:defRPr sz="2800">
                <a:solidFill>
                  <a:srgbClr val="D9D9D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800"/>
              <a:buNone/>
              <a:defRPr sz="2800">
                <a:solidFill>
                  <a:srgbClr val="D9D9D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800"/>
              <a:buNone/>
              <a:defRPr sz="2800">
                <a:solidFill>
                  <a:srgbClr val="D9D9D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800"/>
              <a:buNone/>
              <a:defRPr sz="2800">
                <a:solidFill>
                  <a:srgbClr val="D9D9D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800"/>
              <a:buNone/>
              <a:defRPr sz="2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713250" y="2767313"/>
            <a:ext cx="7717500" cy="9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body" idx="1"/>
          </p:nvPr>
        </p:nvSpPr>
        <p:spPr>
          <a:xfrm>
            <a:off x="713250" y="3750113"/>
            <a:ext cx="7717500" cy="49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" name="Google Shape;45;p12"/>
          <p:cNvSpPr/>
          <p:nvPr/>
        </p:nvSpPr>
        <p:spPr>
          <a:xfrm>
            <a:off x="-100" y="-9500"/>
            <a:ext cx="9144000" cy="5143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4"/>
          <p:cNvSpPr txBox="1">
            <a:spLocks noGrp="1"/>
          </p:cNvSpPr>
          <p:nvPr>
            <p:ph type="title"/>
          </p:nvPr>
        </p:nvSpPr>
        <p:spPr>
          <a:xfrm rot="-5400000">
            <a:off x="-1076575" y="2329675"/>
            <a:ext cx="40584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subTitle" idx="1"/>
          </p:nvPr>
        </p:nvSpPr>
        <p:spPr>
          <a:xfrm>
            <a:off x="2311110" y="780100"/>
            <a:ext cx="2616300" cy="2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None/>
              <a:defRPr sz="1800">
                <a:solidFill>
                  <a:schemeClr val="lt1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body" idx="2"/>
          </p:nvPr>
        </p:nvSpPr>
        <p:spPr>
          <a:xfrm>
            <a:off x="2311100" y="1075550"/>
            <a:ext cx="2414100" cy="73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subTitle" idx="3"/>
          </p:nvPr>
        </p:nvSpPr>
        <p:spPr>
          <a:xfrm>
            <a:off x="2311110" y="1959975"/>
            <a:ext cx="2616300" cy="2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None/>
              <a:defRPr sz="1800">
                <a:solidFill>
                  <a:schemeClr val="lt1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body" idx="4"/>
          </p:nvPr>
        </p:nvSpPr>
        <p:spPr>
          <a:xfrm>
            <a:off x="2311100" y="2259647"/>
            <a:ext cx="2414100" cy="73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subTitle" idx="5"/>
          </p:nvPr>
        </p:nvSpPr>
        <p:spPr>
          <a:xfrm>
            <a:off x="2311238" y="3137750"/>
            <a:ext cx="2616300" cy="2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None/>
              <a:defRPr sz="1800">
                <a:solidFill>
                  <a:schemeClr val="lt1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6"/>
          </p:nvPr>
        </p:nvSpPr>
        <p:spPr>
          <a:xfrm>
            <a:off x="2311100" y="3426553"/>
            <a:ext cx="2414100" cy="73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7"/>
          </p:nvPr>
        </p:nvSpPr>
        <p:spPr>
          <a:xfrm>
            <a:off x="5980151" y="780100"/>
            <a:ext cx="2414100" cy="2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None/>
              <a:defRPr sz="1800">
                <a:latin typeface="Orbitron Medium"/>
                <a:ea typeface="Orbitron Medium"/>
                <a:cs typeface="Orbitron Medium"/>
                <a:sym typeface="Orbitron Medium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8"/>
          </p:nvPr>
        </p:nvSpPr>
        <p:spPr>
          <a:xfrm>
            <a:off x="5980150" y="1075550"/>
            <a:ext cx="2414100" cy="73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9"/>
          </p:nvPr>
        </p:nvSpPr>
        <p:spPr>
          <a:xfrm>
            <a:off x="5980147" y="1959975"/>
            <a:ext cx="2414100" cy="2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None/>
              <a:defRPr sz="1800">
                <a:latin typeface="Orbitron Medium"/>
                <a:ea typeface="Orbitron Medium"/>
                <a:cs typeface="Orbitron Medium"/>
                <a:sym typeface="Orbitron Medium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13"/>
          </p:nvPr>
        </p:nvSpPr>
        <p:spPr>
          <a:xfrm>
            <a:off x="5980150" y="2259650"/>
            <a:ext cx="2414100" cy="73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14"/>
          </p:nvPr>
        </p:nvSpPr>
        <p:spPr>
          <a:xfrm>
            <a:off x="5964573" y="3137750"/>
            <a:ext cx="2414100" cy="2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None/>
              <a:defRPr sz="1800">
                <a:latin typeface="Orbitron Medium"/>
                <a:ea typeface="Orbitron Medium"/>
                <a:cs typeface="Orbitron Medium"/>
                <a:sym typeface="Orbitron Medium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5"/>
          </p:nvPr>
        </p:nvSpPr>
        <p:spPr>
          <a:xfrm>
            <a:off x="5980075" y="3426559"/>
            <a:ext cx="2414100" cy="73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title" idx="16" hasCustomPrompt="1"/>
          </p:nvPr>
        </p:nvSpPr>
        <p:spPr>
          <a:xfrm>
            <a:off x="1256150" y="856300"/>
            <a:ext cx="1055100" cy="43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3" name="Google Shape;63;p14"/>
          <p:cNvSpPr txBox="1">
            <a:spLocks noGrp="1"/>
          </p:cNvSpPr>
          <p:nvPr>
            <p:ph type="title" idx="17" hasCustomPrompt="1"/>
          </p:nvPr>
        </p:nvSpPr>
        <p:spPr>
          <a:xfrm>
            <a:off x="1256150" y="2020650"/>
            <a:ext cx="1055100" cy="43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18" hasCustomPrompt="1"/>
          </p:nvPr>
        </p:nvSpPr>
        <p:spPr>
          <a:xfrm>
            <a:off x="1223925" y="3185000"/>
            <a:ext cx="1055100" cy="43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5" name="Google Shape;65;p14"/>
          <p:cNvSpPr txBox="1">
            <a:spLocks noGrp="1"/>
          </p:cNvSpPr>
          <p:nvPr>
            <p:ph type="title" idx="19" hasCustomPrompt="1"/>
          </p:nvPr>
        </p:nvSpPr>
        <p:spPr>
          <a:xfrm>
            <a:off x="4909475" y="856300"/>
            <a:ext cx="1055100" cy="43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6" name="Google Shape;66;p14"/>
          <p:cNvSpPr txBox="1">
            <a:spLocks noGrp="1"/>
          </p:cNvSpPr>
          <p:nvPr>
            <p:ph type="title" idx="20" hasCustomPrompt="1"/>
          </p:nvPr>
        </p:nvSpPr>
        <p:spPr>
          <a:xfrm>
            <a:off x="4909475" y="2020650"/>
            <a:ext cx="1055100" cy="43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 idx="21" hasCustomPrompt="1"/>
          </p:nvPr>
        </p:nvSpPr>
        <p:spPr>
          <a:xfrm>
            <a:off x="4877263" y="3185000"/>
            <a:ext cx="1055100" cy="43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 rot="-5400000">
            <a:off x="-1083925" y="2336725"/>
            <a:ext cx="4053900" cy="4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3041025" y="2940125"/>
            <a:ext cx="3858900" cy="16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 rot="-5400000">
            <a:off x="-1078750" y="2329325"/>
            <a:ext cx="40620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2294896" y="3290608"/>
            <a:ext cx="2222100" cy="80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2"/>
          </p:nvPr>
        </p:nvSpPr>
        <p:spPr>
          <a:xfrm>
            <a:off x="3969946" y="1754817"/>
            <a:ext cx="2224200" cy="80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3"/>
          </p:nvPr>
        </p:nvSpPr>
        <p:spPr>
          <a:xfrm>
            <a:off x="6208321" y="3035499"/>
            <a:ext cx="2222100" cy="8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title" idx="4" hasCustomPrompt="1"/>
          </p:nvPr>
        </p:nvSpPr>
        <p:spPr>
          <a:xfrm>
            <a:off x="1711700" y="3266725"/>
            <a:ext cx="616500" cy="43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8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 idx="5" hasCustomPrompt="1"/>
          </p:nvPr>
        </p:nvSpPr>
        <p:spPr>
          <a:xfrm>
            <a:off x="3386725" y="1726138"/>
            <a:ext cx="616500" cy="43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8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 idx="6" hasCustomPrompt="1"/>
          </p:nvPr>
        </p:nvSpPr>
        <p:spPr>
          <a:xfrm>
            <a:off x="5620550" y="3000025"/>
            <a:ext cx="616500" cy="43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8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CUSTOM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 rot="-5400000">
            <a:off x="-992050" y="2240825"/>
            <a:ext cx="4063800" cy="6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ubTitle" idx="1"/>
          </p:nvPr>
        </p:nvSpPr>
        <p:spPr>
          <a:xfrm>
            <a:off x="2001476" y="1277450"/>
            <a:ext cx="1495500" cy="43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2"/>
          </p:nvPr>
        </p:nvSpPr>
        <p:spPr>
          <a:xfrm>
            <a:off x="1978364" y="2250700"/>
            <a:ext cx="1616700" cy="8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ubTitle" idx="3"/>
          </p:nvPr>
        </p:nvSpPr>
        <p:spPr>
          <a:xfrm>
            <a:off x="4346301" y="1277000"/>
            <a:ext cx="1495500" cy="43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4"/>
          </p:nvPr>
        </p:nvSpPr>
        <p:spPr>
          <a:xfrm>
            <a:off x="4333126" y="2252500"/>
            <a:ext cx="16185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ubTitle" idx="5"/>
          </p:nvPr>
        </p:nvSpPr>
        <p:spPr>
          <a:xfrm>
            <a:off x="6691126" y="1277450"/>
            <a:ext cx="1495500" cy="43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6"/>
          </p:nvPr>
        </p:nvSpPr>
        <p:spPr>
          <a:xfrm>
            <a:off x="6689701" y="2252500"/>
            <a:ext cx="16185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">
  <p:cSld name="CUSTOM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 rot="-5400000">
            <a:off x="-983875" y="2238125"/>
            <a:ext cx="4058400" cy="6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ubTitle" idx="1"/>
          </p:nvPr>
        </p:nvSpPr>
        <p:spPr>
          <a:xfrm>
            <a:off x="1545529" y="1620825"/>
            <a:ext cx="1965000" cy="2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None/>
              <a:defRPr sz="1800">
                <a:latin typeface="Orbitron Medium"/>
                <a:ea typeface="Orbitron Medium"/>
                <a:cs typeface="Orbitron Medium"/>
                <a:sym typeface="Orbitron Medium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2"/>
          </p:nvPr>
        </p:nvSpPr>
        <p:spPr>
          <a:xfrm>
            <a:off x="1545529" y="1913888"/>
            <a:ext cx="1965000" cy="43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subTitle" idx="3"/>
          </p:nvPr>
        </p:nvSpPr>
        <p:spPr>
          <a:xfrm>
            <a:off x="4005699" y="1618488"/>
            <a:ext cx="1965000" cy="2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None/>
              <a:defRPr sz="1800">
                <a:latin typeface="Orbitron Medium"/>
                <a:ea typeface="Orbitron Medium"/>
                <a:cs typeface="Orbitron Medium"/>
                <a:sym typeface="Orbitron Medium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4"/>
          </p:nvPr>
        </p:nvSpPr>
        <p:spPr>
          <a:xfrm>
            <a:off x="4005699" y="1911096"/>
            <a:ext cx="1965000" cy="43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ubTitle" idx="5"/>
          </p:nvPr>
        </p:nvSpPr>
        <p:spPr>
          <a:xfrm>
            <a:off x="6465732" y="1618488"/>
            <a:ext cx="1965000" cy="2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None/>
              <a:defRPr sz="1800">
                <a:latin typeface="Orbitron Medium"/>
                <a:ea typeface="Orbitron Medium"/>
                <a:cs typeface="Orbitron Medium"/>
                <a:sym typeface="Orbitron Medium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6"/>
          </p:nvPr>
        </p:nvSpPr>
        <p:spPr>
          <a:xfrm>
            <a:off x="6465732" y="1911096"/>
            <a:ext cx="1965000" cy="43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ubTitle" idx="7"/>
          </p:nvPr>
        </p:nvSpPr>
        <p:spPr>
          <a:xfrm>
            <a:off x="1545529" y="3640213"/>
            <a:ext cx="1965000" cy="2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None/>
              <a:defRPr sz="1800">
                <a:latin typeface="Orbitron Medium"/>
                <a:ea typeface="Orbitron Medium"/>
                <a:cs typeface="Orbitron Medium"/>
                <a:sym typeface="Orbitron Medium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8"/>
          </p:nvPr>
        </p:nvSpPr>
        <p:spPr>
          <a:xfrm>
            <a:off x="1545529" y="3940278"/>
            <a:ext cx="1965000" cy="43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subTitle" idx="9"/>
          </p:nvPr>
        </p:nvSpPr>
        <p:spPr>
          <a:xfrm>
            <a:off x="4005699" y="3640213"/>
            <a:ext cx="1965000" cy="2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None/>
              <a:defRPr sz="1800">
                <a:latin typeface="Orbitron Medium"/>
                <a:ea typeface="Orbitron Medium"/>
                <a:cs typeface="Orbitron Medium"/>
                <a:sym typeface="Orbitron Medium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3"/>
          </p:nvPr>
        </p:nvSpPr>
        <p:spPr>
          <a:xfrm>
            <a:off x="4005699" y="3940278"/>
            <a:ext cx="1965000" cy="43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subTitle" idx="14"/>
          </p:nvPr>
        </p:nvSpPr>
        <p:spPr>
          <a:xfrm>
            <a:off x="6465732" y="3639312"/>
            <a:ext cx="1965000" cy="2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None/>
              <a:defRPr sz="1800">
                <a:latin typeface="Orbitron Medium"/>
                <a:ea typeface="Orbitron Medium"/>
                <a:cs typeface="Orbitron Medium"/>
                <a:sym typeface="Orbitron Medium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body" idx="15"/>
          </p:nvPr>
        </p:nvSpPr>
        <p:spPr>
          <a:xfrm>
            <a:off x="6465732" y="3937642"/>
            <a:ext cx="1965000" cy="43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CUSTOM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 rot="-5400000">
            <a:off x="-1079875" y="2328125"/>
            <a:ext cx="40644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1"/>
          </p:nvPr>
        </p:nvSpPr>
        <p:spPr>
          <a:xfrm>
            <a:off x="3597383" y="607125"/>
            <a:ext cx="2298600" cy="2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None/>
              <a:defRPr sz="1800">
                <a:latin typeface="Orbitron Medium"/>
                <a:ea typeface="Orbitron Medium"/>
                <a:cs typeface="Orbitron Medium"/>
                <a:sym typeface="Orbitron Medium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2"/>
          </p:nvPr>
        </p:nvSpPr>
        <p:spPr>
          <a:xfrm>
            <a:off x="3597023" y="899758"/>
            <a:ext cx="2298600" cy="43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subTitle" idx="3"/>
          </p:nvPr>
        </p:nvSpPr>
        <p:spPr>
          <a:xfrm>
            <a:off x="2635360" y="1646225"/>
            <a:ext cx="2298600" cy="2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None/>
              <a:defRPr sz="1800">
                <a:latin typeface="Orbitron Medium"/>
                <a:ea typeface="Orbitron Medium"/>
                <a:cs typeface="Orbitron Medium"/>
                <a:sym typeface="Orbitron Medium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body" idx="4"/>
          </p:nvPr>
        </p:nvSpPr>
        <p:spPr>
          <a:xfrm>
            <a:off x="2635000" y="1938858"/>
            <a:ext cx="2298600" cy="43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ubTitle" idx="5"/>
          </p:nvPr>
        </p:nvSpPr>
        <p:spPr>
          <a:xfrm>
            <a:off x="2635542" y="2685325"/>
            <a:ext cx="2298600" cy="2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None/>
              <a:defRPr sz="1800">
                <a:latin typeface="Orbitron Medium"/>
                <a:ea typeface="Orbitron Medium"/>
                <a:cs typeface="Orbitron Medium"/>
                <a:sym typeface="Orbitron Medium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body" idx="6"/>
          </p:nvPr>
        </p:nvSpPr>
        <p:spPr>
          <a:xfrm>
            <a:off x="2635181" y="2977958"/>
            <a:ext cx="2298600" cy="43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ubTitle" idx="7"/>
          </p:nvPr>
        </p:nvSpPr>
        <p:spPr>
          <a:xfrm>
            <a:off x="3597202" y="3724425"/>
            <a:ext cx="2298600" cy="2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None/>
              <a:defRPr sz="1800">
                <a:latin typeface="Orbitron Medium"/>
                <a:ea typeface="Orbitron Medium"/>
                <a:cs typeface="Orbitron Medium"/>
                <a:sym typeface="Orbitron Medium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8"/>
          </p:nvPr>
        </p:nvSpPr>
        <p:spPr>
          <a:xfrm>
            <a:off x="3596841" y="4017058"/>
            <a:ext cx="2298600" cy="43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3">
  <p:cSld name="CUSTOM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>
            <a:spLocks noGrp="1"/>
          </p:cNvSpPr>
          <p:nvPr>
            <p:ph type="title"/>
          </p:nvPr>
        </p:nvSpPr>
        <p:spPr>
          <a:xfrm rot="-5400000">
            <a:off x="-1084000" y="2324075"/>
            <a:ext cx="4072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subTitle" idx="1"/>
          </p:nvPr>
        </p:nvSpPr>
        <p:spPr>
          <a:xfrm>
            <a:off x="1882567" y="2427725"/>
            <a:ext cx="1965000" cy="4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body" idx="2"/>
          </p:nvPr>
        </p:nvSpPr>
        <p:spPr>
          <a:xfrm>
            <a:off x="1950667" y="3008338"/>
            <a:ext cx="1828800" cy="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subTitle" idx="3"/>
          </p:nvPr>
        </p:nvSpPr>
        <p:spPr>
          <a:xfrm>
            <a:off x="4150567" y="2448304"/>
            <a:ext cx="1965000" cy="4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body" idx="4"/>
          </p:nvPr>
        </p:nvSpPr>
        <p:spPr>
          <a:xfrm>
            <a:off x="4218667" y="3024388"/>
            <a:ext cx="1828800" cy="7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5"/>
          </p:nvPr>
        </p:nvSpPr>
        <p:spPr>
          <a:xfrm>
            <a:off x="6441667" y="2443939"/>
            <a:ext cx="1965000" cy="4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body" idx="6"/>
          </p:nvPr>
        </p:nvSpPr>
        <p:spPr>
          <a:xfrm>
            <a:off x="6509767" y="3024388"/>
            <a:ext cx="1828800" cy="7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title" idx="7" hasCustomPrompt="1"/>
          </p:nvPr>
        </p:nvSpPr>
        <p:spPr>
          <a:xfrm>
            <a:off x="6486825" y="2000625"/>
            <a:ext cx="1866000" cy="4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20"/>
          <p:cNvSpPr txBox="1">
            <a:spLocks noGrp="1"/>
          </p:cNvSpPr>
          <p:nvPr>
            <p:ph type="title" idx="8" hasCustomPrompt="1"/>
          </p:nvPr>
        </p:nvSpPr>
        <p:spPr>
          <a:xfrm>
            <a:off x="4200100" y="2000625"/>
            <a:ext cx="1866000" cy="4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1" name="Google Shape;121;p20"/>
          <p:cNvSpPr txBox="1">
            <a:spLocks noGrp="1"/>
          </p:cNvSpPr>
          <p:nvPr>
            <p:ph type="title" idx="9" hasCustomPrompt="1"/>
          </p:nvPr>
        </p:nvSpPr>
        <p:spPr>
          <a:xfrm>
            <a:off x="1913325" y="2000625"/>
            <a:ext cx="1866000" cy="4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3222050" y="1768338"/>
            <a:ext cx="5149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243000" y="2736175"/>
            <a:ext cx="2658000" cy="6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Orbitron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Orbitron"/>
              <a:buNone/>
              <a:defRPr sz="1800" b="1">
                <a:solidFill>
                  <a:srgbClr val="D9D9D9"/>
                </a:solidFill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Orbitron"/>
              <a:buNone/>
              <a:defRPr sz="1800" b="1">
                <a:solidFill>
                  <a:srgbClr val="D9D9D9"/>
                </a:solidFill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Orbitron"/>
              <a:buNone/>
              <a:defRPr sz="1800" b="1">
                <a:solidFill>
                  <a:srgbClr val="D9D9D9"/>
                </a:solidFill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Orbitron"/>
              <a:buNone/>
              <a:defRPr sz="1800" b="1">
                <a:solidFill>
                  <a:srgbClr val="D9D9D9"/>
                </a:solidFill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Orbitron"/>
              <a:buNone/>
              <a:defRPr sz="1800" b="1">
                <a:solidFill>
                  <a:srgbClr val="D9D9D9"/>
                </a:solidFill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Orbitron"/>
              <a:buNone/>
              <a:defRPr sz="1800" b="1">
                <a:solidFill>
                  <a:srgbClr val="D9D9D9"/>
                </a:solidFill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Orbitron"/>
              <a:buNone/>
              <a:defRPr sz="1800" b="1">
                <a:solidFill>
                  <a:srgbClr val="D9D9D9"/>
                </a:solidFill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Orbitron"/>
              <a:buNone/>
              <a:defRPr sz="1800" b="1">
                <a:solidFill>
                  <a:srgbClr val="D9D9D9"/>
                </a:solidFill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1491950" y="1894363"/>
            <a:ext cx="17301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4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>
            <a:spLocks noGrp="1"/>
          </p:cNvSpPr>
          <p:nvPr>
            <p:ph type="title"/>
          </p:nvPr>
        </p:nvSpPr>
        <p:spPr>
          <a:xfrm rot="-5400000">
            <a:off x="-1073275" y="2334725"/>
            <a:ext cx="40512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subTitle" idx="1"/>
          </p:nvPr>
        </p:nvSpPr>
        <p:spPr>
          <a:xfrm>
            <a:off x="4754061" y="920500"/>
            <a:ext cx="3676500" cy="2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2"/>
          </p:nvPr>
        </p:nvSpPr>
        <p:spPr>
          <a:xfrm>
            <a:off x="4753475" y="1220566"/>
            <a:ext cx="36765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subTitle" idx="3"/>
          </p:nvPr>
        </p:nvSpPr>
        <p:spPr>
          <a:xfrm>
            <a:off x="4754638" y="2039000"/>
            <a:ext cx="3675900" cy="2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body" idx="4"/>
          </p:nvPr>
        </p:nvSpPr>
        <p:spPr>
          <a:xfrm>
            <a:off x="4754050" y="2339066"/>
            <a:ext cx="36759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subTitle" idx="5"/>
          </p:nvPr>
        </p:nvSpPr>
        <p:spPr>
          <a:xfrm>
            <a:off x="4754051" y="3182000"/>
            <a:ext cx="3675300" cy="2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body" idx="6"/>
          </p:nvPr>
        </p:nvSpPr>
        <p:spPr>
          <a:xfrm>
            <a:off x="4753475" y="3482066"/>
            <a:ext cx="36753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2">
  <p:cSld name="CUSTOM_1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>
            <a:spLocks noGrp="1"/>
          </p:cNvSpPr>
          <p:nvPr>
            <p:ph type="title"/>
          </p:nvPr>
        </p:nvSpPr>
        <p:spPr>
          <a:xfrm rot="-5400000">
            <a:off x="-1083925" y="2324075"/>
            <a:ext cx="4072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subTitle" idx="1"/>
          </p:nvPr>
        </p:nvSpPr>
        <p:spPr>
          <a:xfrm>
            <a:off x="2254246" y="3115368"/>
            <a:ext cx="2463000" cy="2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body" idx="2"/>
          </p:nvPr>
        </p:nvSpPr>
        <p:spPr>
          <a:xfrm>
            <a:off x="2178050" y="3426620"/>
            <a:ext cx="2615400" cy="5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subTitle" idx="3"/>
          </p:nvPr>
        </p:nvSpPr>
        <p:spPr>
          <a:xfrm>
            <a:off x="5197178" y="3115368"/>
            <a:ext cx="2463000" cy="2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body" idx="4"/>
          </p:nvPr>
        </p:nvSpPr>
        <p:spPr>
          <a:xfrm>
            <a:off x="5097575" y="3426620"/>
            <a:ext cx="2662200" cy="5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5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3"/>
          <p:cNvSpPr txBox="1">
            <a:spLocks noGrp="1"/>
          </p:cNvSpPr>
          <p:nvPr>
            <p:ph type="ctrTitle"/>
          </p:nvPr>
        </p:nvSpPr>
        <p:spPr>
          <a:xfrm>
            <a:off x="2157000" y="2923500"/>
            <a:ext cx="4830000" cy="31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subTitle" idx="1"/>
          </p:nvPr>
        </p:nvSpPr>
        <p:spPr>
          <a:xfrm>
            <a:off x="2157000" y="1939300"/>
            <a:ext cx="4830000" cy="6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30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3000"/>
              <a:buNone/>
              <a:defRPr sz="3000">
                <a:solidFill>
                  <a:srgbClr val="D9D9D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3000"/>
              <a:buNone/>
              <a:defRPr sz="3000">
                <a:solidFill>
                  <a:srgbClr val="D9D9D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3000"/>
              <a:buNone/>
              <a:defRPr sz="3000">
                <a:solidFill>
                  <a:srgbClr val="D9D9D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3000"/>
              <a:buNone/>
              <a:defRPr sz="3000">
                <a:solidFill>
                  <a:srgbClr val="D9D9D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3000"/>
              <a:buNone/>
              <a:defRPr sz="3000">
                <a:solidFill>
                  <a:srgbClr val="D9D9D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3000"/>
              <a:buNone/>
              <a:defRPr sz="3000">
                <a:solidFill>
                  <a:srgbClr val="D9D9D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3000"/>
              <a:buNone/>
              <a:defRPr sz="3000">
                <a:solidFill>
                  <a:srgbClr val="D9D9D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3000"/>
              <a:buNone/>
              <a:defRPr sz="30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 txBox="1">
            <a:spLocks noGrp="1"/>
          </p:cNvSpPr>
          <p:nvPr>
            <p:ph type="title"/>
          </p:nvPr>
        </p:nvSpPr>
        <p:spPr>
          <a:xfrm rot="-5400000">
            <a:off x="-1094005" y="2078375"/>
            <a:ext cx="4075500" cy="9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4"/>
          <p:cNvSpPr txBox="1">
            <a:spLocks noGrp="1"/>
          </p:cNvSpPr>
          <p:nvPr>
            <p:ph type="subTitle" idx="1"/>
          </p:nvPr>
        </p:nvSpPr>
        <p:spPr>
          <a:xfrm>
            <a:off x="3495075" y="735525"/>
            <a:ext cx="2947500" cy="7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None/>
              <a:defRPr sz="1800">
                <a:latin typeface="Orbitron Medium"/>
                <a:ea typeface="Orbitron Medium"/>
                <a:cs typeface="Orbitron Medium"/>
                <a:sym typeface="Orbitron Medium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800"/>
              <a:buFont typeface="Comfortaa"/>
              <a:buNone/>
              <a:defRPr sz="1800"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SzPts val="1800"/>
              <a:buFont typeface="Comfortaa"/>
              <a:buNone/>
              <a:defRPr sz="1800"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SzPts val="1800"/>
              <a:buFont typeface="Comfortaa"/>
              <a:buNone/>
              <a:defRPr sz="1800"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SzPts val="1800"/>
              <a:buFont typeface="Comfortaa"/>
              <a:buNone/>
              <a:defRPr sz="1800"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SzPts val="1800"/>
              <a:buFont typeface="Comfortaa"/>
              <a:buNone/>
              <a:defRPr sz="1800"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SzPts val="1800"/>
              <a:buFont typeface="Comfortaa"/>
              <a:buNone/>
              <a:defRPr sz="1800"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SzPts val="1800"/>
              <a:buFont typeface="Comfortaa"/>
              <a:buNone/>
              <a:defRPr sz="1800"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SzPts val="1800"/>
              <a:buFont typeface="Comfortaa"/>
              <a:buNone/>
              <a:defRPr sz="18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42" name="Google Shape;142;p24"/>
          <p:cNvSpPr txBox="1">
            <a:spLocks noGrp="1"/>
          </p:cNvSpPr>
          <p:nvPr>
            <p:ph type="body" idx="2"/>
          </p:nvPr>
        </p:nvSpPr>
        <p:spPr>
          <a:xfrm>
            <a:off x="3039395" y="1532138"/>
            <a:ext cx="3858900" cy="10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3" name="Google Shape;143;p24"/>
          <p:cNvSpPr txBox="1"/>
          <p:nvPr/>
        </p:nvSpPr>
        <p:spPr>
          <a:xfrm>
            <a:off x="2429050" y="3267725"/>
            <a:ext cx="5079600" cy="10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200">
                <a:solidFill>
                  <a:srgbClr val="FFFFFF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200">
                <a:solidFill>
                  <a:srgbClr val="FFFFFF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lang="en" sz="1200">
                <a:solidFill>
                  <a:srgbClr val="FFFFFF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130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 rot="-5400000">
            <a:off x="-1079875" y="2328125"/>
            <a:ext cx="40644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828675" y="676350"/>
            <a:ext cx="6602100" cy="37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 rot="-5400000">
            <a:off x="-1078675" y="2329325"/>
            <a:ext cx="40620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2056487" y="1240600"/>
            <a:ext cx="2350800" cy="23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2"/>
          </p:nvPr>
        </p:nvSpPr>
        <p:spPr>
          <a:xfrm>
            <a:off x="5903137" y="1240666"/>
            <a:ext cx="2350800" cy="23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3"/>
          </p:nvPr>
        </p:nvSpPr>
        <p:spPr>
          <a:xfrm>
            <a:off x="1902437" y="3679800"/>
            <a:ext cx="2658900" cy="3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Orbitron"/>
              <a:buNone/>
              <a:defRPr sz="1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5749090" y="3679800"/>
            <a:ext cx="2642700" cy="3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Orbitron"/>
              <a:buNone/>
              <a:defRPr sz="1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 rot="-5400000">
            <a:off x="-989125" y="2243600"/>
            <a:ext cx="4058100" cy="6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>
            <a:off x="3041025" y="3575175"/>
            <a:ext cx="3858900" cy="9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 rot="-5400000">
            <a:off x="-989125" y="2243600"/>
            <a:ext cx="4058100" cy="6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6144900" cy="40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 txBox="1">
            <a:spLocks noGrp="1"/>
          </p:cNvSpPr>
          <p:nvPr>
            <p:ph type="title"/>
          </p:nvPr>
        </p:nvSpPr>
        <p:spPr>
          <a:xfrm>
            <a:off x="713225" y="1242700"/>
            <a:ext cx="35976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subTitle" idx="1"/>
          </p:nvPr>
        </p:nvSpPr>
        <p:spPr>
          <a:xfrm>
            <a:off x="713225" y="2812600"/>
            <a:ext cx="35976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body" idx="1"/>
          </p:nvPr>
        </p:nvSpPr>
        <p:spPr>
          <a:xfrm>
            <a:off x="713225" y="399432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5175" y="0"/>
            <a:ext cx="9144000" cy="51435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dk1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rbitron"/>
              <a:buNone/>
              <a:defRPr sz="2800">
                <a:solidFill>
                  <a:srgbClr val="FFFFFF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rbitron"/>
              <a:buNone/>
              <a:defRPr sz="2800">
                <a:solidFill>
                  <a:srgbClr val="FFFFFF"/>
                </a:solidFill>
                <a:latin typeface="Orbitron"/>
                <a:ea typeface="Orbitron"/>
                <a:cs typeface="Orbitron"/>
                <a:sym typeface="Orbitr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rbitron"/>
              <a:buNone/>
              <a:defRPr sz="2800">
                <a:solidFill>
                  <a:srgbClr val="FFFFFF"/>
                </a:solidFill>
                <a:latin typeface="Orbitron"/>
                <a:ea typeface="Orbitron"/>
                <a:cs typeface="Orbitron"/>
                <a:sym typeface="Orbitr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rbitron"/>
              <a:buNone/>
              <a:defRPr sz="2800">
                <a:solidFill>
                  <a:srgbClr val="FFFFFF"/>
                </a:solidFill>
                <a:latin typeface="Orbitron"/>
                <a:ea typeface="Orbitron"/>
                <a:cs typeface="Orbitron"/>
                <a:sym typeface="Orbitr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rbitron"/>
              <a:buNone/>
              <a:defRPr sz="2800">
                <a:solidFill>
                  <a:srgbClr val="FFFFFF"/>
                </a:solidFill>
                <a:latin typeface="Orbitron"/>
                <a:ea typeface="Orbitron"/>
                <a:cs typeface="Orbitron"/>
                <a:sym typeface="Orbitr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rbitron"/>
              <a:buNone/>
              <a:defRPr sz="2800">
                <a:solidFill>
                  <a:srgbClr val="FFFFFF"/>
                </a:solidFill>
                <a:latin typeface="Orbitron"/>
                <a:ea typeface="Orbitron"/>
                <a:cs typeface="Orbitron"/>
                <a:sym typeface="Orbitr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rbitron"/>
              <a:buNone/>
              <a:defRPr sz="2800">
                <a:solidFill>
                  <a:srgbClr val="FFFFFF"/>
                </a:solidFill>
                <a:latin typeface="Orbitron"/>
                <a:ea typeface="Orbitron"/>
                <a:cs typeface="Orbitron"/>
                <a:sym typeface="Orbitr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rbitron"/>
              <a:buNone/>
              <a:defRPr sz="2800">
                <a:solidFill>
                  <a:srgbClr val="FFFFFF"/>
                </a:solidFill>
                <a:latin typeface="Orbitron"/>
                <a:ea typeface="Orbitron"/>
                <a:cs typeface="Orbitron"/>
                <a:sym typeface="Orbitr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rbitron"/>
              <a:buNone/>
              <a:defRPr sz="2800">
                <a:solidFill>
                  <a:srgbClr val="FFFFFF"/>
                </a:solidFill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●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○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■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●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○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■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●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○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Open Sans"/>
              <a:buChar char="■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/>
          <p:nvPr/>
        </p:nvSpPr>
        <p:spPr>
          <a:xfrm>
            <a:off x="741300" y="1681250"/>
            <a:ext cx="7661400" cy="1879200"/>
          </a:xfrm>
          <a:prstGeom prst="snip1Rect">
            <a:avLst>
              <a:gd name="adj" fmla="val 16667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5"/>
          <p:cNvSpPr txBox="1">
            <a:spLocks noGrp="1"/>
          </p:cNvSpPr>
          <p:nvPr>
            <p:ph type="title" idx="4294967295"/>
          </p:nvPr>
        </p:nvSpPr>
        <p:spPr>
          <a:xfrm>
            <a:off x="2506325" y="2199938"/>
            <a:ext cx="5149200" cy="8418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>
                <a:solidFill>
                  <a:schemeClr val="accent1"/>
                </a:solidFill>
              </a:rPr>
              <a:t>Interest Info Night</a:t>
            </a:r>
            <a:endParaRPr sz="3900" b="1">
              <a:solidFill>
                <a:schemeClr val="accent1"/>
              </a:solidFill>
            </a:endParaRPr>
          </a:p>
        </p:txBody>
      </p:sp>
      <p:sp>
        <p:nvSpPr>
          <p:cNvPr id="150" name="Google Shape;150;p25"/>
          <p:cNvSpPr/>
          <p:nvPr/>
        </p:nvSpPr>
        <p:spPr>
          <a:xfrm>
            <a:off x="4413900" y="3376050"/>
            <a:ext cx="316200" cy="316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5"/>
          <p:cNvSpPr/>
          <p:nvPr/>
        </p:nvSpPr>
        <p:spPr>
          <a:xfrm>
            <a:off x="5025200" y="3376050"/>
            <a:ext cx="316200" cy="316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5"/>
          <p:cNvSpPr/>
          <p:nvPr/>
        </p:nvSpPr>
        <p:spPr>
          <a:xfrm>
            <a:off x="3865825" y="3376050"/>
            <a:ext cx="316200" cy="316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3" name="Google Shape;153;p25"/>
          <p:cNvGrpSpPr/>
          <p:nvPr/>
        </p:nvGrpSpPr>
        <p:grpSpPr>
          <a:xfrm>
            <a:off x="1802659" y="2318644"/>
            <a:ext cx="621584" cy="604414"/>
            <a:chOff x="-39055650" y="2315975"/>
            <a:chExt cx="331600" cy="313900"/>
          </a:xfrm>
        </p:grpSpPr>
        <p:sp>
          <p:nvSpPr>
            <p:cNvPr id="154" name="Google Shape;154;p25"/>
            <p:cNvSpPr/>
            <p:nvPr/>
          </p:nvSpPr>
          <p:spPr>
            <a:xfrm>
              <a:off x="-38976900" y="2390225"/>
              <a:ext cx="167775" cy="165825"/>
            </a:xfrm>
            <a:custGeom>
              <a:avLst/>
              <a:gdLst/>
              <a:ahLst/>
              <a:cxnLst/>
              <a:rect l="l" t="t" r="r" b="b"/>
              <a:pathLst>
                <a:path w="6711" h="6633" extrusionOk="0">
                  <a:moveTo>
                    <a:pt x="3765" y="1"/>
                  </a:moveTo>
                  <a:cubicBezTo>
                    <a:pt x="3655" y="1"/>
                    <a:pt x="3545" y="40"/>
                    <a:pt x="3466" y="119"/>
                  </a:cubicBezTo>
                  <a:cubicBezTo>
                    <a:pt x="3309" y="276"/>
                    <a:pt x="3309" y="560"/>
                    <a:pt x="3466" y="718"/>
                  </a:cubicBezTo>
                  <a:lnTo>
                    <a:pt x="4411" y="1663"/>
                  </a:lnTo>
                  <a:lnTo>
                    <a:pt x="3340" y="2734"/>
                  </a:lnTo>
                  <a:lnTo>
                    <a:pt x="2395" y="1789"/>
                  </a:lnTo>
                  <a:cubicBezTo>
                    <a:pt x="2316" y="1710"/>
                    <a:pt x="2214" y="1671"/>
                    <a:pt x="2111" y="1671"/>
                  </a:cubicBezTo>
                  <a:cubicBezTo>
                    <a:pt x="2009" y="1671"/>
                    <a:pt x="1907" y="1710"/>
                    <a:pt x="1828" y="1789"/>
                  </a:cubicBezTo>
                  <a:cubicBezTo>
                    <a:pt x="1670" y="1946"/>
                    <a:pt x="1670" y="2198"/>
                    <a:pt x="1828" y="2387"/>
                  </a:cubicBezTo>
                  <a:lnTo>
                    <a:pt x="2773" y="3332"/>
                  </a:lnTo>
                  <a:lnTo>
                    <a:pt x="1702" y="4372"/>
                  </a:lnTo>
                  <a:lnTo>
                    <a:pt x="757" y="3427"/>
                  </a:lnTo>
                  <a:cubicBezTo>
                    <a:pt x="678" y="3348"/>
                    <a:pt x="568" y="3309"/>
                    <a:pt x="457" y="3309"/>
                  </a:cubicBezTo>
                  <a:cubicBezTo>
                    <a:pt x="347" y="3309"/>
                    <a:pt x="237" y="3348"/>
                    <a:pt x="158" y="3427"/>
                  </a:cubicBezTo>
                  <a:cubicBezTo>
                    <a:pt x="1" y="3584"/>
                    <a:pt x="1" y="3868"/>
                    <a:pt x="158" y="4026"/>
                  </a:cubicBezTo>
                  <a:lnTo>
                    <a:pt x="1103" y="4971"/>
                  </a:lnTo>
                  <a:lnTo>
                    <a:pt x="977" y="5097"/>
                  </a:lnTo>
                  <a:cubicBezTo>
                    <a:pt x="820" y="5254"/>
                    <a:pt x="820" y="5538"/>
                    <a:pt x="977" y="5695"/>
                  </a:cubicBezTo>
                  <a:cubicBezTo>
                    <a:pt x="1056" y="5774"/>
                    <a:pt x="1166" y="5813"/>
                    <a:pt x="1276" y="5813"/>
                  </a:cubicBezTo>
                  <a:cubicBezTo>
                    <a:pt x="1387" y="5813"/>
                    <a:pt x="1497" y="5774"/>
                    <a:pt x="1576" y="5695"/>
                  </a:cubicBezTo>
                  <a:lnTo>
                    <a:pt x="1702" y="5569"/>
                  </a:lnTo>
                  <a:lnTo>
                    <a:pt x="2647" y="6514"/>
                  </a:lnTo>
                  <a:cubicBezTo>
                    <a:pt x="2726" y="6593"/>
                    <a:pt x="2836" y="6633"/>
                    <a:pt x="2946" y="6633"/>
                  </a:cubicBezTo>
                  <a:cubicBezTo>
                    <a:pt x="3057" y="6633"/>
                    <a:pt x="3167" y="6593"/>
                    <a:pt x="3246" y="6514"/>
                  </a:cubicBezTo>
                  <a:cubicBezTo>
                    <a:pt x="3403" y="6357"/>
                    <a:pt x="3403" y="6073"/>
                    <a:pt x="3246" y="5916"/>
                  </a:cubicBezTo>
                  <a:lnTo>
                    <a:pt x="2300" y="4971"/>
                  </a:lnTo>
                  <a:lnTo>
                    <a:pt x="3340" y="3899"/>
                  </a:lnTo>
                  <a:lnTo>
                    <a:pt x="4285" y="4845"/>
                  </a:lnTo>
                  <a:cubicBezTo>
                    <a:pt x="4364" y="4923"/>
                    <a:pt x="4474" y="4963"/>
                    <a:pt x="4585" y="4963"/>
                  </a:cubicBezTo>
                  <a:cubicBezTo>
                    <a:pt x="4695" y="4963"/>
                    <a:pt x="4805" y="4923"/>
                    <a:pt x="4884" y="4845"/>
                  </a:cubicBezTo>
                  <a:cubicBezTo>
                    <a:pt x="5041" y="4687"/>
                    <a:pt x="5041" y="4435"/>
                    <a:pt x="4884" y="4278"/>
                  </a:cubicBezTo>
                  <a:lnTo>
                    <a:pt x="3939" y="3332"/>
                  </a:lnTo>
                  <a:lnTo>
                    <a:pt x="5010" y="2261"/>
                  </a:lnTo>
                  <a:lnTo>
                    <a:pt x="5955" y="3206"/>
                  </a:lnTo>
                  <a:cubicBezTo>
                    <a:pt x="6034" y="3285"/>
                    <a:pt x="6144" y="3325"/>
                    <a:pt x="6254" y="3325"/>
                  </a:cubicBezTo>
                  <a:cubicBezTo>
                    <a:pt x="6365" y="3325"/>
                    <a:pt x="6475" y="3285"/>
                    <a:pt x="6554" y="3206"/>
                  </a:cubicBezTo>
                  <a:cubicBezTo>
                    <a:pt x="6711" y="3049"/>
                    <a:pt x="6711" y="2765"/>
                    <a:pt x="6554" y="2608"/>
                  </a:cubicBezTo>
                  <a:lnTo>
                    <a:pt x="5608" y="1663"/>
                  </a:lnTo>
                  <a:lnTo>
                    <a:pt x="5703" y="1537"/>
                  </a:lnTo>
                  <a:cubicBezTo>
                    <a:pt x="5860" y="1379"/>
                    <a:pt x="5860" y="1127"/>
                    <a:pt x="5703" y="970"/>
                  </a:cubicBezTo>
                  <a:cubicBezTo>
                    <a:pt x="5624" y="891"/>
                    <a:pt x="5522" y="851"/>
                    <a:pt x="5419" y="851"/>
                  </a:cubicBezTo>
                  <a:cubicBezTo>
                    <a:pt x="5317" y="851"/>
                    <a:pt x="5215" y="891"/>
                    <a:pt x="5136" y="970"/>
                  </a:cubicBezTo>
                  <a:lnTo>
                    <a:pt x="5010" y="1064"/>
                  </a:lnTo>
                  <a:lnTo>
                    <a:pt x="4065" y="119"/>
                  </a:lnTo>
                  <a:cubicBezTo>
                    <a:pt x="3986" y="40"/>
                    <a:pt x="3876" y="1"/>
                    <a:pt x="37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55" name="Google Shape;155;p25"/>
            <p:cNvSpPr/>
            <p:nvPr/>
          </p:nvSpPr>
          <p:spPr>
            <a:xfrm>
              <a:off x="-39055650" y="2315975"/>
              <a:ext cx="331600" cy="313900"/>
            </a:xfrm>
            <a:custGeom>
              <a:avLst/>
              <a:gdLst/>
              <a:ahLst/>
              <a:cxnLst/>
              <a:rect l="l" t="t" r="r" b="b"/>
              <a:pathLst>
                <a:path w="13264" h="12556" extrusionOk="0">
                  <a:moveTo>
                    <a:pt x="9083" y="792"/>
                  </a:moveTo>
                  <a:cubicBezTo>
                    <a:pt x="9988" y="792"/>
                    <a:pt x="10673" y="917"/>
                    <a:pt x="11121" y="1041"/>
                  </a:cubicBezTo>
                  <a:cubicBezTo>
                    <a:pt x="11216" y="1073"/>
                    <a:pt x="11373" y="1167"/>
                    <a:pt x="11499" y="1199"/>
                  </a:cubicBezTo>
                  <a:lnTo>
                    <a:pt x="11625" y="1325"/>
                  </a:lnTo>
                  <a:cubicBezTo>
                    <a:pt x="11814" y="1608"/>
                    <a:pt x="11909" y="2144"/>
                    <a:pt x="11940" y="2459"/>
                  </a:cubicBezTo>
                  <a:cubicBezTo>
                    <a:pt x="12003" y="3152"/>
                    <a:pt x="12003" y="3845"/>
                    <a:pt x="11972" y="4475"/>
                  </a:cubicBezTo>
                  <a:lnTo>
                    <a:pt x="8317" y="821"/>
                  </a:lnTo>
                  <a:cubicBezTo>
                    <a:pt x="8588" y="801"/>
                    <a:pt x="8843" y="792"/>
                    <a:pt x="9083" y="792"/>
                  </a:cubicBezTo>
                  <a:close/>
                  <a:moveTo>
                    <a:pt x="7246" y="978"/>
                  </a:moveTo>
                  <a:lnTo>
                    <a:pt x="11814" y="5546"/>
                  </a:lnTo>
                  <a:cubicBezTo>
                    <a:pt x="11184" y="8728"/>
                    <a:pt x="9136" y="11028"/>
                    <a:pt x="5797" y="11595"/>
                  </a:cubicBezTo>
                  <a:lnTo>
                    <a:pt x="1229" y="7027"/>
                  </a:lnTo>
                  <a:cubicBezTo>
                    <a:pt x="1890" y="3845"/>
                    <a:pt x="3907" y="1608"/>
                    <a:pt x="7246" y="978"/>
                  </a:cubicBezTo>
                  <a:close/>
                  <a:moveTo>
                    <a:pt x="1071" y="8004"/>
                  </a:moveTo>
                  <a:lnTo>
                    <a:pt x="4726" y="11690"/>
                  </a:lnTo>
                  <a:cubicBezTo>
                    <a:pt x="4391" y="11722"/>
                    <a:pt x="4083" y="11736"/>
                    <a:pt x="3800" y="11736"/>
                  </a:cubicBezTo>
                  <a:cubicBezTo>
                    <a:pt x="2431" y="11736"/>
                    <a:pt x="1669" y="11411"/>
                    <a:pt x="1512" y="11280"/>
                  </a:cubicBezTo>
                  <a:cubicBezTo>
                    <a:pt x="1229" y="11028"/>
                    <a:pt x="914" y="9799"/>
                    <a:pt x="1071" y="8004"/>
                  </a:cubicBezTo>
                  <a:close/>
                  <a:moveTo>
                    <a:pt x="9132" y="0"/>
                  </a:moveTo>
                  <a:cubicBezTo>
                    <a:pt x="8355" y="0"/>
                    <a:pt x="7508" y="77"/>
                    <a:pt x="6742" y="222"/>
                  </a:cubicBezTo>
                  <a:cubicBezTo>
                    <a:pt x="5482" y="506"/>
                    <a:pt x="4411" y="978"/>
                    <a:pt x="3560" y="1640"/>
                  </a:cubicBezTo>
                  <a:cubicBezTo>
                    <a:pt x="1764" y="2931"/>
                    <a:pt x="756" y="4948"/>
                    <a:pt x="347" y="7090"/>
                  </a:cubicBezTo>
                  <a:lnTo>
                    <a:pt x="347" y="7122"/>
                  </a:lnTo>
                  <a:cubicBezTo>
                    <a:pt x="0" y="9012"/>
                    <a:pt x="189" y="10934"/>
                    <a:pt x="756" y="11721"/>
                  </a:cubicBezTo>
                  <a:cubicBezTo>
                    <a:pt x="882" y="11879"/>
                    <a:pt x="945" y="11942"/>
                    <a:pt x="1103" y="12036"/>
                  </a:cubicBezTo>
                  <a:cubicBezTo>
                    <a:pt x="1678" y="12389"/>
                    <a:pt x="2725" y="12556"/>
                    <a:pt x="3868" y="12556"/>
                  </a:cubicBezTo>
                  <a:cubicBezTo>
                    <a:pt x="4664" y="12556"/>
                    <a:pt x="5506" y="12475"/>
                    <a:pt x="6270" y="12320"/>
                  </a:cubicBezTo>
                  <a:cubicBezTo>
                    <a:pt x="8380" y="11879"/>
                    <a:pt x="9956" y="10776"/>
                    <a:pt x="11058" y="9295"/>
                  </a:cubicBezTo>
                  <a:cubicBezTo>
                    <a:pt x="13264" y="6302"/>
                    <a:pt x="13075" y="2018"/>
                    <a:pt x="12255" y="852"/>
                  </a:cubicBezTo>
                  <a:cubicBezTo>
                    <a:pt x="12129" y="695"/>
                    <a:pt x="11972" y="537"/>
                    <a:pt x="11657" y="411"/>
                  </a:cubicBezTo>
                  <a:cubicBezTo>
                    <a:pt x="11279" y="222"/>
                    <a:pt x="10712" y="159"/>
                    <a:pt x="10271" y="64"/>
                  </a:cubicBezTo>
                  <a:cubicBezTo>
                    <a:pt x="9925" y="21"/>
                    <a:pt x="9538" y="0"/>
                    <a:pt x="91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4"/>
          <p:cNvSpPr/>
          <p:nvPr/>
        </p:nvSpPr>
        <p:spPr>
          <a:xfrm>
            <a:off x="1902673" y="787825"/>
            <a:ext cx="2987400" cy="3436500"/>
          </a:xfrm>
          <a:prstGeom prst="snip1Rect">
            <a:avLst>
              <a:gd name="adj" fmla="val 16667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4"/>
          <p:cNvSpPr/>
          <p:nvPr/>
        </p:nvSpPr>
        <p:spPr>
          <a:xfrm>
            <a:off x="5749073" y="787825"/>
            <a:ext cx="2987400" cy="3436500"/>
          </a:xfrm>
          <a:prstGeom prst="snip1Rect">
            <a:avLst>
              <a:gd name="adj" fmla="val 16667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4"/>
          <p:cNvSpPr txBox="1">
            <a:spLocks noGrp="1"/>
          </p:cNvSpPr>
          <p:nvPr>
            <p:ph type="body" idx="2"/>
          </p:nvPr>
        </p:nvSpPr>
        <p:spPr>
          <a:xfrm>
            <a:off x="5903123" y="1240675"/>
            <a:ext cx="2833200" cy="23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Must have an updated physical on file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Must complete all steps by student and guardian on DragonFly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Must be insured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School insurance is available</a:t>
            </a:r>
            <a:endParaRPr/>
          </a:p>
        </p:txBody>
      </p:sp>
      <p:sp>
        <p:nvSpPr>
          <p:cNvPr id="325" name="Google Shape;325;p34"/>
          <p:cNvSpPr txBox="1">
            <a:spLocks noGrp="1"/>
          </p:cNvSpPr>
          <p:nvPr>
            <p:ph type="subTitle" idx="3"/>
          </p:nvPr>
        </p:nvSpPr>
        <p:spPr>
          <a:xfrm>
            <a:off x="2066937" y="3679800"/>
            <a:ext cx="2658900" cy="3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0">
                <a:latin typeface="Orbitron Medium"/>
                <a:ea typeface="Orbitron Medium"/>
                <a:cs typeface="Orbitron Medium"/>
                <a:sym typeface="Orbitron Medium"/>
              </a:rPr>
              <a:t>Pass to Play</a:t>
            </a:r>
            <a:endParaRPr b="0">
              <a:latin typeface="Orbitron Medium"/>
              <a:ea typeface="Orbitron Medium"/>
              <a:cs typeface="Orbitron Medium"/>
              <a:sym typeface="Orbitron Medium"/>
            </a:endParaRPr>
          </a:p>
        </p:txBody>
      </p:sp>
      <p:sp>
        <p:nvSpPr>
          <p:cNvPr id="326" name="Google Shape;326;p34"/>
          <p:cNvSpPr txBox="1">
            <a:spLocks noGrp="1"/>
          </p:cNvSpPr>
          <p:nvPr>
            <p:ph type="body" idx="1"/>
          </p:nvPr>
        </p:nvSpPr>
        <p:spPr>
          <a:xfrm>
            <a:off x="2056473" y="1240600"/>
            <a:ext cx="2833200" cy="23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Must meet standards set by GHSA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Earned 2.5 credits in previous semester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Appropriate grade level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Team Rule - 70% In ALL Subjects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Poor grades impact playing time</a:t>
            </a:r>
            <a:endParaRPr/>
          </a:p>
        </p:txBody>
      </p:sp>
      <p:cxnSp>
        <p:nvCxnSpPr>
          <p:cNvPr id="327" name="Google Shape;327;p34"/>
          <p:cNvCxnSpPr/>
          <p:nvPr/>
        </p:nvCxnSpPr>
        <p:spPr>
          <a:xfrm rot="10800000" flipH="1">
            <a:off x="1918698" y="3635950"/>
            <a:ext cx="2985600" cy="15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8" name="Google Shape;328;p34"/>
          <p:cNvSpPr txBox="1">
            <a:spLocks noGrp="1"/>
          </p:cNvSpPr>
          <p:nvPr>
            <p:ph type="title"/>
          </p:nvPr>
        </p:nvSpPr>
        <p:spPr>
          <a:xfrm rot="-5400000">
            <a:off x="-1078675" y="2329325"/>
            <a:ext cx="40620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Eligibility</a:t>
            </a:r>
            <a:endParaRPr sz="2700"/>
          </a:p>
        </p:txBody>
      </p:sp>
      <p:cxnSp>
        <p:nvCxnSpPr>
          <p:cNvPr id="329" name="Google Shape;329;p34"/>
          <p:cNvCxnSpPr/>
          <p:nvPr/>
        </p:nvCxnSpPr>
        <p:spPr>
          <a:xfrm rot="10800000" flipH="1">
            <a:off x="5757075" y="3635950"/>
            <a:ext cx="2992800" cy="15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0" name="Google Shape;330;p34"/>
          <p:cNvSpPr txBox="1"/>
          <p:nvPr/>
        </p:nvSpPr>
        <p:spPr>
          <a:xfrm>
            <a:off x="4900787" y="2139025"/>
            <a:ext cx="8376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rPr>
              <a:t>&amp;</a:t>
            </a:r>
            <a:endParaRPr sz="2800" b="1">
              <a:solidFill>
                <a:schemeClr val="lt1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  <p:sp>
        <p:nvSpPr>
          <p:cNvPr id="331" name="Google Shape;331;p34"/>
          <p:cNvSpPr txBox="1">
            <a:spLocks noGrp="1"/>
          </p:cNvSpPr>
          <p:nvPr>
            <p:ph type="subTitle" idx="4"/>
          </p:nvPr>
        </p:nvSpPr>
        <p:spPr>
          <a:xfrm>
            <a:off x="5998365" y="3679800"/>
            <a:ext cx="2642700" cy="3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0">
                <a:latin typeface="Orbitron Medium"/>
                <a:ea typeface="Orbitron Medium"/>
                <a:cs typeface="Orbitron Medium"/>
                <a:sym typeface="Orbitron Medium"/>
              </a:rPr>
              <a:t>School Forms</a:t>
            </a:r>
            <a:endParaRPr b="0">
              <a:latin typeface="Orbitron Medium"/>
              <a:ea typeface="Orbitron Medium"/>
              <a:cs typeface="Orbitron Medium"/>
              <a:sym typeface="Orbitron Medium"/>
            </a:endParaRPr>
          </a:p>
        </p:txBody>
      </p:sp>
      <p:sp>
        <p:nvSpPr>
          <p:cNvPr id="332" name="Google Shape;332;p34"/>
          <p:cNvSpPr txBox="1"/>
          <p:nvPr/>
        </p:nvSpPr>
        <p:spPr>
          <a:xfrm>
            <a:off x="2010725" y="4326875"/>
            <a:ext cx="6617700" cy="5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Behavior reports from school will be handling according to the report given. Playing time can be impacted and dismissal from team may happen if infraction(s) are severe enough.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2471875"/>
            <a:ext cx="9144001" cy="91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5"/>
          <p:cNvSpPr/>
          <p:nvPr/>
        </p:nvSpPr>
        <p:spPr>
          <a:xfrm>
            <a:off x="741300" y="1681250"/>
            <a:ext cx="7661400" cy="1879200"/>
          </a:xfrm>
          <a:prstGeom prst="snip1Rect">
            <a:avLst>
              <a:gd name="adj" fmla="val 16667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35"/>
          <p:cNvSpPr txBox="1">
            <a:spLocks noGrp="1"/>
          </p:cNvSpPr>
          <p:nvPr>
            <p:ph type="title"/>
          </p:nvPr>
        </p:nvSpPr>
        <p:spPr>
          <a:xfrm>
            <a:off x="3222050" y="2097013"/>
            <a:ext cx="5149200" cy="8418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Booster Club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40" name="Google Shape;340;p35"/>
          <p:cNvSpPr/>
          <p:nvPr/>
        </p:nvSpPr>
        <p:spPr>
          <a:xfrm>
            <a:off x="4413900" y="3376050"/>
            <a:ext cx="316200" cy="316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35"/>
          <p:cNvSpPr/>
          <p:nvPr/>
        </p:nvSpPr>
        <p:spPr>
          <a:xfrm>
            <a:off x="5025200" y="3376050"/>
            <a:ext cx="316200" cy="316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35"/>
          <p:cNvSpPr/>
          <p:nvPr/>
        </p:nvSpPr>
        <p:spPr>
          <a:xfrm>
            <a:off x="3865825" y="3376050"/>
            <a:ext cx="316200" cy="316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3" name="Google Shape;343;p35"/>
          <p:cNvGrpSpPr/>
          <p:nvPr/>
        </p:nvGrpSpPr>
        <p:grpSpPr>
          <a:xfrm>
            <a:off x="2438259" y="1797932"/>
            <a:ext cx="621584" cy="604414"/>
            <a:chOff x="-39055650" y="2315975"/>
            <a:chExt cx="331600" cy="313900"/>
          </a:xfrm>
        </p:grpSpPr>
        <p:sp>
          <p:nvSpPr>
            <p:cNvPr id="344" name="Google Shape;344;p35"/>
            <p:cNvSpPr/>
            <p:nvPr/>
          </p:nvSpPr>
          <p:spPr>
            <a:xfrm>
              <a:off x="-38976900" y="2390225"/>
              <a:ext cx="167775" cy="165825"/>
            </a:xfrm>
            <a:custGeom>
              <a:avLst/>
              <a:gdLst/>
              <a:ahLst/>
              <a:cxnLst/>
              <a:rect l="l" t="t" r="r" b="b"/>
              <a:pathLst>
                <a:path w="6711" h="6633" extrusionOk="0">
                  <a:moveTo>
                    <a:pt x="3765" y="1"/>
                  </a:moveTo>
                  <a:cubicBezTo>
                    <a:pt x="3655" y="1"/>
                    <a:pt x="3545" y="40"/>
                    <a:pt x="3466" y="119"/>
                  </a:cubicBezTo>
                  <a:cubicBezTo>
                    <a:pt x="3309" y="276"/>
                    <a:pt x="3309" y="560"/>
                    <a:pt x="3466" y="718"/>
                  </a:cubicBezTo>
                  <a:lnTo>
                    <a:pt x="4411" y="1663"/>
                  </a:lnTo>
                  <a:lnTo>
                    <a:pt x="3340" y="2734"/>
                  </a:lnTo>
                  <a:lnTo>
                    <a:pt x="2395" y="1789"/>
                  </a:lnTo>
                  <a:cubicBezTo>
                    <a:pt x="2316" y="1710"/>
                    <a:pt x="2214" y="1671"/>
                    <a:pt x="2111" y="1671"/>
                  </a:cubicBezTo>
                  <a:cubicBezTo>
                    <a:pt x="2009" y="1671"/>
                    <a:pt x="1907" y="1710"/>
                    <a:pt x="1828" y="1789"/>
                  </a:cubicBezTo>
                  <a:cubicBezTo>
                    <a:pt x="1670" y="1946"/>
                    <a:pt x="1670" y="2198"/>
                    <a:pt x="1828" y="2387"/>
                  </a:cubicBezTo>
                  <a:lnTo>
                    <a:pt x="2773" y="3332"/>
                  </a:lnTo>
                  <a:lnTo>
                    <a:pt x="1702" y="4372"/>
                  </a:lnTo>
                  <a:lnTo>
                    <a:pt x="757" y="3427"/>
                  </a:lnTo>
                  <a:cubicBezTo>
                    <a:pt x="678" y="3348"/>
                    <a:pt x="568" y="3309"/>
                    <a:pt x="457" y="3309"/>
                  </a:cubicBezTo>
                  <a:cubicBezTo>
                    <a:pt x="347" y="3309"/>
                    <a:pt x="237" y="3348"/>
                    <a:pt x="158" y="3427"/>
                  </a:cubicBezTo>
                  <a:cubicBezTo>
                    <a:pt x="1" y="3584"/>
                    <a:pt x="1" y="3868"/>
                    <a:pt x="158" y="4026"/>
                  </a:cubicBezTo>
                  <a:lnTo>
                    <a:pt x="1103" y="4971"/>
                  </a:lnTo>
                  <a:lnTo>
                    <a:pt x="977" y="5097"/>
                  </a:lnTo>
                  <a:cubicBezTo>
                    <a:pt x="820" y="5254"/>
                    <a:pt x="820" y="5538"/>
                    <a:pt x="977" y="5695"/>
                  </a:cubicBezTo>
                  <a:cubicBezTo>
                    <a:pt x="1056" y="5774"/>
                    <a:pt x="1166" y="5813"/>
                    <a:pt x="1276" y="5813"/>
                  </a:cubicBezTo>
                  <a:cubicBezTo>
                    <a:pt x="1387" y="5813"/>
                    <a:pt x="1497" y="5774"/>
                    <a:pt x="1576" y="5695"/>
                  </a:cubicBezTo>
                  <a:lnTo>
                    <a:pt x="1702" y="5569"/>
                  </a:lnTo>
                  <a:lnTo>
                    <a:pt x="2647" y="6514"/>
                  </a:lnTo>
                  <a:cubicBezTo>
                    <a:pt x="2726" y="6593"/>
                    <a:pt x="2836" y="6633"/>
                    <a:pt x="2946" y="6633"/>
                  </a:cubicBezTo>
                  <a:cubicBezTo>
                    <a:pt x="3057" y="6633"/>
                    <a:pt x="3167" y="6593"/>
                    <a:pt x="3246" y="6514"/>
                  </a:cubicBezTo>
                  <a:cubicBezTo>
                    <a:pt x="3403" y="6357"/>
                    <a:pt x="3403" y="6073"/>
                    <a:pt x="3246" y="5916"/>
                  </a:cubicBezTo>
                  <a:lnTo>
                    <a:pt x="2300" y="4971"/>
                  </a:lnTo>
                  <a:lnTo>
                    <a:pt x="3340" y="3899"/>
                  </a:lnTo>
                  <a:lnTo>
                    <a:pt x="4285" y="4845"/>
                  </a:lnTo>
                  <a:cubicBezTo>
                    <a:pt x="4364" y="4923"/>
                    <a:pt x="4474" y="4963"/>
                    <a:pt x="4585" y="4963"/>
                  </a:cubicBezTo>
                  <a:cubicBezTo>
                    <a:pt x="4695" y="4963"/>
                    <a:pt x="4805" y="4923"/>
                    <a:pt x="4884" y="4845"/>
                  </a:cubicBezTo>
                  <a:cubicBezTo>
                    <a:pt x="5041" y="4687"/>
                    <a:pt x="5041" y="4435"/>
                    <a:pt x="4884" y="4278"/>
                  </a:cubicBezTo>
                  <a:lnTo>
                    <a:pt x="3939" y="3332"/>
                  </a:lnTo>
                  <a:lnTo>
                    <a:pt x="5010" y="2261"/>
                  </a:lnTo>
                  <a:lnTo>
                    <a:pt x="5955" y="3206"/>
                  </a:lnTo>
                  <a:cubicBezTo>
                    <a:pt x="6034" y="3285"/>
                    <a:pt x="6144" y="3325"/>
                    <a:pt x="6254" y="3325"/>
                  </a:cubicBezTo>
                  <a:cubicBezTo>
                    <a:pt x="6365" y="3325"/>
                    <a:pt x="6475" y="3285"/>
                    <a:pt x="6554" y="3206"/>
                  </a:cubicBezTo>
                  <a:cubicBezTo>
                    <a:pt x="6711" y="3049"/>
                    <a:pt x="6711" y="2765"/>
                    <a:pt x="6554" y="2608"/>
                  </a:cubicBezTo>
                  <a:lnTo>
                    <a:pt x="5608" y="1663"/>
                  </a:lnTo>
                  <a:lnTo>
                    <a:pt x="5703" y="1537"/>
                  </a:lnTo>
                  <a:cubicBezTo>
                    <a:pt x="5860" y="1379"/>
                    <a:pt x="5860" y="1127"/>
                    <a:pt x="5703" y="970"/>
                  </a:cubicBezTo>
                  <a:cubicBezTo>
                    <a:pt x="5624" y="891"/>
                    <a:pt x="5522" y="851"/>
                    <a:pt x="5419" y="851"/>
                  </a:cubicBezTo>
                  <a:cubicBezTo>
                    <a:pt x="5317" y="851"/>
                    <a:pt x="5215" y="891"/>
                    <a:pt x="5136" y="970"/>
                  </a:cubicBezTo>
                  <a:lnTo>
                    <a:pt x="5010" y="1064"/>
                  </a:lnTo>
                  <a:lnTo>
                    <a:pt x="4065" y="119"/>
                  </a:lnTo>
                  <a:cubicBezTo>
                    <a:pt x="3986" y="40"/>
                    <a:pt x="3876" y="1"/>
                    <a:pt x="37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345" name="Google Shape;345;p35"/>
            <p:cNvSpPr/>
            <p:nvPr/>
          </p:nvSpPr>
          <p:spPr>
            <a:xfrm>
              <a:off x="-39055650" y="2315975"/>
              <a:ext cx="331600" cy="313900"/>
            </a:xfrm>
            <a:custGeom>
              <a:avLst/>
              <a:gdLst/>
              <a:ahLst/>
              <a:cxnLst/>
              <a:rect l="l" t="t" r="r" b="b"/>
              <a:pathLst>
                <a:path w="13264" h="12556" extrusionOk="0">
                  <a:moveTo>
                    <a:pt x="9083" y="792"/>
                  </a:moveTo>
                  <a:cubicBezTo>
                    <a:pt x="9988" y="792"/>
                    <a:pt x="10673" y="917"/>
                    <a:pt x="11121" y="1041"/>
                  </a:cubicBezTo>
                  <a:cubicBezTo>
                    <a:pt x="11216" y="1073"/>
                    <a:pt x="11373" y="1167"/>
                    <a:pt x="11499" y="1199"/>
                  </a:cubicBezTo>
                  <a:lnTo>
                    <a:pt x="11625" y="1325"/>
                  </a:lnTo>
                  <a:cubicBezTo>
                    <a:pt x="11814" y="1608"/>
                    <a:pt x="11909" y="2144"/>
                    <a:pt x="11940" y="2459"/>
                  </a:cubicBezTo>
                  <a:cubicBezTo>
                    <a:pt x="12003" y="3152"/>
                    <a:pt x="12003" y="3845"/>
                    <a:pt x="11972" y="4475"/>
                  </a:cubicBezTo>
                  <a:lnTo>
                    <a:pt x="8317" y="821"/>
                  </a:lnTo>
                  <a:cubicBezTo>
                    <a:pt x="8588" y="801"/>
                    <a:pt x="8843" y="792"/>
                    <a:pt x="9083" y="792"/>
                  </a:cubicBezTo>
                  <a:close/>
                  <a:moveTo>
                    <a:pt x="7246" y="978"/>
                  </a:moveTo>
                  <a:lnTo>
                    <a:pt x="11814" y="5546"/>
                  </a:lnTo>
                  <a:cubicBezTo>
                    <a:pt x="11184" y="8728"/>
                    <a:pt x="9136" y="11028"/>
                    <a:pt x="5797" y="11595"/>
                  </a:cubicBezTo>
                  <a:lnTo>
                    <a:pt x="1229" y="7027"/>
                  </a:lnTo>
                  <a:cubicBezTo>
                    <a:pt x="1890" y="3845"/>
                    <a:pt x="3907" y="1608"/>
                    <a:pt x="7246" y="978"/>
                  </a:cubicBezTo>
                  <a:close/>
                  <a:moveTo>
                    <a:pt x="1071" y="8004"/>
                  </a:moveTo>
                  <a:lnTo>
                    <a:pt x="4726" y="11690"/>
                  </a:lnTo>
                  <a:cubicBezTo>
                    <a:pt x="4391" y="11722"/>
                    <a:pt x="4083" y="11736"/>
                    <a:pt x="3800" y="11736"/>
                  </a:cubicBezTo>
                  <a:cubicBezTo>
                    <a:pt x="2431" y="11736"/>
                    <a:pt x="1669" y="11411"/>
                    <a:pt x="1512" y="11280"/>
                  </a:cubicBezTo>
                  <a:cubicBezTo>
                    <a:pt x="1229" y="11028"/>
                    <a:pt x="914" y="9799"/>
                    <a:pt x="1071" y="8004"/>
                  </a:cubicBezTo>
                  <a:close/>
                  <a:moveTo>
                    <a:pt x="9132" y="0"/>
                  </a:moveTo>
                  <a:cubicBezTo>
                    <a:pt x="8355" y="0"/>
                    <a:pt x="7508" y="77"/>
                    <a:pt x="6742" y="222"/>
                  </a:cubicBezTo>
                  <a:cubicBezTo>
                    <a:pt x="5482" y="506"/>
                    <a:pt x="4411" y="978"/>
                    <a:pt x="3560" y="1640"/>
                  </a:cubicBezTo>
                  <a:cubicBezTo>
                    <a:pt x="1764" y="2931"/>
                    <a:pt x="756" y="4948"/>
                    <a:pt x="347" y="7090"/>
                  </a:cubicBezTo>
                  <a:lnTo>
                    <a:pt x="347" y="7122"/>
                  </a:lnTo>
                  <a:cubicBezTo>
                    <a:pt x="0" y="9012"/>
                    <a:pt x="189" y="10934"/>
                    <a:pt x="756" y="11721"/>
                  </a:cubicBezTo>
                  <a:cubicBezTo>
                    <a:pt x="882" y="11879"/>
                    <a:pt x="945" y="11942"/>
                    <a:pt x="1103" y="12036"/>
                  </a:cubicBezTo>
                  <a:cubicBezTo>
                    <a:pt x="1678" y="12389"/>
                    <a:pt x="2725" y="12556"/>
                    <a:pt x="3868" y="12556"/>
                  </a:cubicBezTo>
                  <a:cubicBezTo>
                    <a:pt x="4664" y="12556"/>
                    <a:pt x="5506" y="12475"/>
                    <a:pt x="6270" y="12320"/>
                  </a:cubicBezTo>
                  <a:cubicBezTo>
                    <a:pt x="8380" y="11879"/>
                    <a:pt x="9956" y="10776"/>
                    <a:pt x="11058" y="9295"/>
                  </a:cubicBezTo>
                  <a:cubicBezTo>
                    <a:pt x="13264" y="6302"/>
                    <a:pt x="13075" y="2018"/>
                    <a:pt x="12255" y="852"/>
                  </a:cubicBezTo>
                  <a:cubicBezTo>
                    <a:pt x="12129" y="695"/>
                    <a:pt x="11972" y="537"/>
                    <a:pt x="11657" y="411"/>
                  </a:cubicBezTo>
                  <a:cubicBezTo>
                    <a:pt x="11279" y="222"/>
                    <a:pt x="10712" y="159"/>
                    <a:pt x="10271" y="64"/>
                  </a:cubicBezTo>
                  <a:cubicBezTo>
                    <a:pt x="9925" y="21"/>
                    <a:pt x="9538" y="0"/>
                    <a:pt x="91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6"/>
          <p:cNvSpPr txBox="1">
            <a:spLocks noGrp="1"/>
          </p:cNvSpPr>
          <p:nvPr>
            <p:ph type="title"/>
          </p:nvPr>
        </p:nvSpPr>
        <p:spPr>
          <a:xfrm rot="-5400000">
            <a:off x="-992050" y="2240825"/>
            <a:ext cx="4063800" cy="6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Dues</a:t>
            </a:r>
            <a:endParaRPr/>
          </a:p>
        </p:txBody>
      </p:sp>
      <p:sp>
        <p:nvSpPr>
          <p:cNvPr id="351" name="Google Shape;351;p36"/>
          <p:cNvSpPr/>
          <p:nvPr/>
        </p:nvSpPr>
        <p:spPr>
          <a:xfrm>
            <a:off x="6997555" y="206174"/>
            <a:ext cx="1844700" cy="39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2" name="Google Shape;35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3483" y="174459"/>
            <a:ext cx="1952193" cy="180842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6"/>
          <p:cNvSpPr txBox="1">
            <a:spLocks noGrp="1"/>
          </p:cNvSpPr>
          <p:nvPr>
            <p:ph type="subTitle" idx="1"/>
          </p:nvPr>
        </p:nvSpPr>
        <p:spPr>
          <a:xfrm>
            <a:off x="7136764" y="150350"/>
            <a:ext cx="14892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Player</a:t>
            </a:r>
            <a:endParaRPr b="0">
              <a:latin typeface="Orbitron Medium"/>
              <a:ea typeface="Orbitron Medium"/>
              <a:cs typeface="Orbitron Medium"/>
              <a:sym typeface="Orbitron Medium"/>
            </a:endParaRPr>
          </a:p>
        </p:txBody>
      </p:sp>
      <p:sp>
        <p:nvSpPr>
          <p:cNvPr id="354" name="Google Shape;354;p36"/>
          <p:cNvSpPr txBox="1">
            <a:spLocks noGrp="1"/>
          </p:cNvSpPr>
          <p:nvPr>
            <p:ph type="body" idx="2"/>
          </p:nvPr>
        </p:nvSpPr>
        <p:spPr>
          <a:xfrm>
            <a:off x="7097331" y="921232"/>
            <a:ext cx="1609800" cy="75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800"/>
              <a:t>TBD</a:t>
            </a:r>
            <a:endParaRPr sz="3800"/>
          </a:p>
        </p:txBody>
      </p:sp>
      <p:sp>
        <p:nvSpPr>
          <p:cNvPr id="355" name="Google Shape;355;p36"/>
          <p:cNvSpPr/>
          <p:nvPr/>
        </p:nvSpPr>
        <p:spPr>
          <a:xfrm>
            <a:off x="6993472" y="2101268"/>
            <a:ext cx="1844700" cy="39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6" name="Google Shape;35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9400" y="2069554"/>
            <a:ext cx="1952193" cy="180842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6"/>
          <p:cNvSpPr txBox="1">
            <a:spLocks noGrp="1"/>
          </p:cNvSpPr>
          <p:nvPr>
            <p:ph type="subTitle" idx="1"/>
          </p:nvPr>
        </p:nvSpPr>
        <p:spPr>
          <a:xfrm>
            <a:off x="7132681" y="2045444"/>
            <a:ext cx="14892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Manager</a:t>
            </a:r>
            <a:endParaRPr b="0">
              <a:latin typeface="Orbitron Medium"/>
              <a:ea typeface="Orbitron Medium"/>
              <a:cs typeface="Orbitron Medium"/>
              <a:sym typeface="Orbitron Medium"/>
            </a:endParaRPr>
          </a:p>
        </p:txBody>
      </p:sp>
      <p:sp>
        <p:nvSpPr>
          <p:cNvPr id="358" name="Google Shape;358;p36"/>
          <p:cNvSpPr txBox="1">
            <a:spLocks noGrp="1"/>
          </p:cNvSpPr>
          <p:nvPr>
            <p:ph type="body" idx="2"/>
          </p:nvPr>
        </p:nvSpPr>
        <p:spPr>
          <a:xfrm>
            <a:off x="7093249" y="2816327"/>
            <a:ext cx="1609800" cy="75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800"/>
              <a:t>TBD</a:t>
            </a:r>
            <a:endParaRPr sz="3800"/>
          </a:p>
        </p:txBody>
      </p:sp>
      <p:sp>
        <p:nvSpPr>
          <p:cNvPr id="359" name="Google Shape;359;p36"/>
          <p:cNvSpPr/>
          <p:nvPr/>
        </p:nvSpPr>
        <p:spPr>
          <a:xfrm>
            <a:off x="1324725" y="384825"/>
            <a:ext cx="5483700" cy="4015500"/>
          </a:xfrm>
          <a:prstGeom prst="snip1Rect">
            <a:avLst>
              <a:gd name="adj" fmla="val 16667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36"/>
          <p:cNvSpPr/>
          <p:nvPr/>
        </p:nvSpPr>
        <p:spPr>
          <a:xfrm>
            <a:off x="3836650" y="4241925"/>
            <a:ext cx="316200" cy="316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36"/>
          <p:cNvSpPr/>
          <p:nvPr/>
        </p:nvSpPr>
        <p:spPr>
          <a:xfrm>
            <a:off x="4447950" y="4241925"/>
            <a:ext cx="316200" cy="316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36"/>
          <p:cNvSpPr/>
          <p:nvPr/>
        </p:nvSpPr>
        <p:spPr>
          <a:xfrm>
            <a:off x="3288575" y="4241925"/>
            <a:ext cx="316200" cy="316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36"/>
          <p:cNvSpPr txBox="1">
            <a:spLocks noGrp="1"/>
          </p:cNvSpPr>
          <p:nvPr>
            <p:ph type="ctrTitle" idx="4294967295"/>
          </p:nvPr>
        </p:nvSpPr>
        <p:spPr>
          <a:xfrm>
            <a:off x="1427350" y="459425"/>
            <a:ext cx="4830000" cy="3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covered with the dues?</a:t>
            </a:r>
            <a:endParaRPr/>
          </a:p>
        </p:txBody>
      </p:sp>
      <p:sp>
        <p:nvSpPr>
          <p:cNvPr id="364" name="Google Shape;364;p36"/>
          <p:cNvSpPr txBox="1">
            <a:spLocks noGrp="1"/>
          </p:cNvSpPr>
          <p:nvPr>
            <p:ph type="subTitle" idx="4294967295"/>
          </p:nvPr>
        </p:nvSpPr>
        <p:spPr>
          <a:xfrm>
            <a:off x="2184975" y="1541250"/>
            <a:ext cx="3936000" cy="15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Player Packs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Meals for away games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End of Season Banquet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Senior Banners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Senior Gifts</a:t>
            </a:r>
            <a:endParaRPr sz="21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100"/>
          </a:p>
        </p:txBody>
      </p:sp>
      <p:sp>
        <p:nvSpPr>
          <p:cNvPr id="365" name="Google Shape;365;p36"/>
          <p:cNvSpPr txBox="1">
            <a:spLocks noGrp="1"/>
          </p:cNvSpPr>
          <p:nvPr>
            <p:ph type="subTitle" idx="4294967295"/>
          </p:nvPr>
        </p:nvSpPr>
        <p:spPr>
          <a:xfrm>
            <a:off x="2012725" y="3444750"/>
            <a:ext cx="3936000" cy="12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00"/>
              <a:t>We do not receive any funds for these items from the school.</a:t>
            </a:r>
            <a:r>
              <a:rPr lang="en" sz="2100"/>
              <a:t>  </a:t>
            </a:r>
            <a:endParaRPr sz="21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7"/>
          <p:cNvSpPr txBox="1">
            <a:spLocks noGrp="1"/>
          </p:cNvSpPr>
          <p:nvPr>
            <p:ph type="title"/>
          </p:nvPr>
        </p:nvSpPr>
        <p:spPr>
          <a:xfrm rot="-5400000">
            <a:off x="-1083925" y="2336725"/>
            <a:ext cx="4053900" cy="4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Fundraising</a:t>
            </a:r>
            <a:endParaRPr/>
          </a:p>
        </p:txBody>
      </p:sp>
      <p:pic>
        <p:nvPicPr>
          <p:cNvPr id="371" name="Google Shape;37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0500" y="369287"/>
            <a:ext cx="2587650" cy="3350925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37"/>
          <p:cNvSpPr/>
          <p:nvPr/>
        </p:nvSpPr>
        <p:spPr>
          <a:xfrm>
            <a:off x="1324725" y="384825"/>
            <a:ext cx="3352500" cy="4485000"/>
          </a:xfrm>
          <a:prstGeom prst="snip1Rect">
            <a:avLst>
              <a:gd name="adj" fmla="val 16667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7"/>
          <p:cNvSpPr/>
          <p:nvPr/>
        </p:nvSpPr>
        <p:spPr>
          <a:xfrm>
            <a:off x="3924550" y="4708875"/>
            <a:ext cx="316200" cy="316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7"/>
          <p:cNvSpPr/>
          <p:nvPr/>
        </p:nvSpPr>
        <p:spPr>
          <a:xfrm>
            <a:off x="4536775" y="4064300"/>
            <a:ext cx="316200" cy="316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7"/>
          <p:cNvSpPr/>
          <p:nvPr/>
        </p:nvSpPr>
        <p:spPr>
          <a:xfrm>
            <a:off x="4536775" y="4708875"/>
            <a:ext cx="316200" cy="316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7"/>
          <p:cNvSpPr txBox="1">
            <a:spLocks noGrp="1"/>
          </p:cNvSpPr>
          <p:nvPr>
            <p:ph type="ctrTitle" idx="4294967295"/>
          </p:nvPr>
        </p:nvSpPr>
        <p:spPr>
          <a:xfrm>
            <a:off x="1427350" y="459425"/>
            <a:ext cx="2813400" cy="3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What are we raising money for?</a:t>
            </a:r>
            <a:endParaRPr sz="2000"/>
          </a:p>
        </p:txBody>
      </p:sp>
      <p:sp>
        <p:nvSpPr>
          <p:cNvPr id="377" name="Google Shape;377;p37"/>
          <p:cNvSpPr txBox="1">
            <a:spLocks noGrp="1"/>
          </p:cNvSpPr>
          <p:nvPr>
            <p:ph type="subTitle" idx="4294967295"/>
          </p:nvPr>
        </p:nvSpPr>
        <p:spPr>
          <a:xfrm>
            <a:off x="1401075" y="1283500"/>
            <a:ext cx="3209700" cy="15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Anything that is not covered by the dues.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More money raised the better the end of season banquet we can provide.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Looking to have a team fundraising event: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Car wash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Summer Camp for kids</a:t>
            </a:r>
            <a:endParaRPr sz="16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/>
          </a:p>
        </p:txBody>
      </p:sp>
      <p:sp>
        <p:nvSpPr>
          <p:cNvPr id="378" name="Google Shape;378;p37"/>
          <p:cNvSpPr/>
          <p:nvPr/>
        </p:nvSpPr>
        <p:spPr>
          <a:xfrm>
            <a:off x="4766650" y="3984725"/>
            <a:ext cx="3991500" cy="963600"/>
          </a:xfrm>
          <a:prstGeom prst="snip1Rect">
            <a:avLst>
              <a:gd name="adj" fmla="val 16667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7"/>
          <p:cNvSpPr txBox="1">
            <a:spLocks noGrp="1"/>
          </p:cNvSpPr>
          <p:nvPr>
            <p:ph type="subTitle" idx="4294967295"/>
          </p:nvPr>
        </p:nvSpPr>
        <p:spPr>
          <a:xfrm>
            <a:off x="4732000" y="4123625"/>
            <a:ext cx="38445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/>
              <a:t>When: We’ll discuss more at the player/guardian meeting in May</a:t>
            </a:r>
            <a:endParaRPr sz="1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8"/>
          <p:cNvSpPr txBox="1">
            <a:spLocks noGrp="1"/>
          </p:cNvSpPr>
          <p:nvPr>
            <p:ph type="title"/>
          </p:nvPr>
        </p:nvSpPr>
        <p:spPr>
          <a:xfrm rot="-5400000">
            <a:off x="-989125" y="2243600"/>
            <a:ext cx="4058100" cy="6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Prior PLayer Gear</a:t>
            </a:r>
            <a:endParaRPr/>
          </a:p>
        </p:txBody>
      </p:sp>
      <p:sp>
        <p:nvSpPr>
          <p:cNvPr id="385" name="Google Shape;385;p38"/>
          <p:cNvSpPr/>
          <p:nvPr/>
        </p:nvSpPr>
        <p:spPr>
          <a:xfrm>
            <a:off x="1902675" y="2379425"/>
            <a:ext cx="2658900" cy="2454600"/>
          </a:xfrm>
          <a:prstGeom prst="snip1Rect">
            <a:avLst>
              <a:gd name="adj" fmla="val 16667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8"/>
          <p:cNvSpPr/>
          <p:nvPr/>
        </p:nvSpPr>
        <p:spPr>
          <a:xfrm>
            <a:off x="5215675" y="2797475"/>
            <a:ext cx="2658900" cy="2036400"/>
          </a:xfrm>
          <a:prstGeom prst="snip1Rect">
            <a:avLst>
              <a:gd name="adj" fmla="val 16667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8"/>
          <p:cNvSpPr txBox="1">
            <a:spLocks noGrp="1"/>
          </p:cNvSpPr>
          <p:nvPr>
            <p:ph type="subTitle" idx="4294967295"/>
          </p:nvPr>
        </p:nvSpPr>
        <p:spPr>
          <a:xfrm>
            <a:off x="1902437" y="4289400"/>
            <a:ext cx="2658900" cy="3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100">
                <a:latin typeface="Orbitron Medium"/>
                <a:ea typeface="Orbitron Medium"/>
                <a:cs typeface="Orbitron Medium"/>
                <a:sym typeface="Orbitron Medium"/>
              </a:rPr>
              <a:t>Player Pack</a:t>
            </a:r>
            <a:endParaRPr sz="2100" b="0">
              <a:latin typeface="Orbitron Medium"/>
              <a:ea typeface="Orbitron Medium"/>
              <a:cs typeface="Orbitron Medium"/>
              <a:sym typeface="Orbitron Medium"/>
            </a:endParaRPr>
          </a:p>
        </p:txBody>
      </p:sp>
      <p:sp>
        <p:nvSpPr>
          <p:cNvPr id="388" name="Google Shape;388;p38"/>
          <p:cNvSpPr txBox="1">
            <a:spLocks noGrp="1"/>
          </p:cNvSpPr>
          <p:nvPr>
            <p:ph type="body" idx="4294967295"/>
          </p:nvPr>
        </p:nvSpPr>
        <p:spPr>
          <a:xfrm>
            <a:off x="2208875" y="2583550"/>
            <a:ext cx="2350800" cy="15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Hoodie</a:t>
            </a:r>
            <a:endParaRPr sz="1500"/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T-Shirt</a:t>
            </a:r>
            <a:endParaRPr sz="1500"/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Drawstring Bag</a:t>
            </a:r>
            <a:endParaRPr sz="1500"/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Socks</a:t>
            </a:r>
            <a:endParaRPr sz="1500"/>
          </a:p>
        </p:txBody>
      </p:sp>
      <p:cxnSp>
        <p:nvCxnSpPr>
          <p:cNvPr id="389" name="Google Shape;389;p38"/>
          <p:cNvCxnSpPr/>
          <p:nvPr/>
        </p:nvCxnSpPr>
        <p:spPr>
          <a:xfrm>
            <a:off x="1918698" y="4247050"/>
            <a:ext cx="26427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0" name="Google Shape;390;p38"/>
          <p:cNvCxnSpPr/>
          <p:nvPr/>
        </p:nvCxnSpPr>
        <p:spPr>
          <a:xfrm>
            <a:off x="5223675" y="4247050"/>
            <a:ext cx="26427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1" name="Google Shape;391;p38"/>
          <p:cNvSpPr txBox="1">
            <a:spLocks noGrp="1"/>
          </p:cNvSpPr>
          <p:nvPr>
            <p:ph type="subTitle" idx="4294967295"/>
          </p:nvPr>
        </p:nvSpPr>
        <p:spPr>
          <a:xfrm>
            <a:off x="5215690" y="4289400"/>
            <a:ext cx="2642700" cy="3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100">
                <a:latin typeface="Orbitron Medium"/>
                <a:ea typeface="Orbitron Medium"/>
                <a:cs typeface="Orbitron Medium"/>
                <a:sym typeface="Orbitron Medium"/>
              </a:rPr>
              <a:t>Manager Pack</a:t>
            </a:r>
            <a:endParaRPr sz="2100" b="0">
              <a:latin typeface="Orbitron Medium"/>
              <a:ea typeface="Orbitron Medium"/>
              <a:cs typeface="Orbitron Medium"/>
              <a:sym typeface="Orbitron Medium"/>
            </a:endParaRPr>
          </a:p>
        </p:txBody>
      </p:sp>
      <p:sp>
        <p:nvSpPr>
          <p:cNvPr id="392" name="Google Shape;392;p38"/>
          <p:cNvSpPr txBox="1">
            <a:spLocks noGrp="1"/>
          </p:cNvSpPr>
          <p:nvPr>
            <p:ph type="body" idx="4294967295"/>
          </p:nvPr>
        </p:nvSpPr>
        <p:spPr>
          <a:xfrm>
            <a:off x="5673175" y="3131000"/>
            <a:ext cx="2350800" cy="10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Hoodie</a:t>
            </a:r>
            <a:endParaRPr sz="1500"/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T-Shirt</a:t>
            </a:r>
            <a:endParaRPr sz="1500"/>
          </a:p>
          <a:p>
            <a:pPr marL="457200" lvl="0" indent="0" algn="l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500"/>
          </a:p>
        </p:txBody>
      </p:sp>
      <p:pic>
        <p:nvPicPr>
          <p:cNvPr id="393" name="Google Shape;393;p38"/>
          <p:cNvPicPr preferRelativeResize="0"/>
          <p:nvPr/>
        </p:nvPicPr>
        <p:blipFill rotWithShape="1">
          <a:blip r:embed="rId3">
            <a:alphaModFix/>
          </a:blip>
          <a:srcRect l="20895" r="21300"/>
          <a:stretch/>
        </p:blipFill>
        <p:spPr>
          <a:xfrm>
            <a:off x="7284500" y="173100"/>
            <a:ext cx="895499" cy="169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8"/>
          <p:cNvPicPr preferRelativeResize="0"/>
          <p:nvPr/>
        </p:nvPicPr>
        <p:blipFill rotWithShape="1">
          <a:blip r:embed="rId4">
            <a:alphaModFix/>
          </a:blip>
          <a:srcRect l="9898" t="19280" r="8161" b="12808"/>
          <a:stretch/>
        </p:blipFill>
        <p:spPr>
          <a:xfrm>
            <a:off x="2360488" y="173100"/>
            <a:ext cx="1362600" cy="169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7011" y="170638"/>
            <a:ext cx="1362600" cy="1699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43752" y="203999"/>
            <a:ext cx="1362696" cy="16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38"/>
          <p:cNvSpPr txBox="1">
            <a:spLocks noGrp="1"/>
          </p:cNvSpPr>
          <p:nvPr>
            <p:ph type="subTitle" idx="4294967295"/>
          </p:nvPr>
        </p:nvSpPr>
        <p:spPr>
          <a:xfrm>
            <a:off x="5060625" y="2113000"/>
            <a:ext cx="3072300" cy="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00"/>
              <a:t>Parents/Family can order additional items with us </a:t>
            </a:r>
            <a:endParaRPr sz="2100"/>
          </a:p>
        </p:txBody>
      </p:sp>
      <p:sp>
        <p:nvSpPr>
          <p:cNvPr id="398" name="Google Shape;398;p38"/>
          <p:cNvSpPr txBox="1">
            <a:spLocks noGrp="1"/>
          </p:cNvSpPr>
          <p:nvPr>
            <p:ph type="subTitle" idx="4294967295"/>
          </p:nvPr>
        </p:nvSpPr>
        <p:spPr>
          <a:xfrm>
            <a:off x="3990175" y="1793738"/>
            <a:ext cx="3072300" cy="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/>
              <a:t>*not final design</a:t>
            </a:r>
            <a:endParaRPr sz="19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425" y="-27100"/>
            <a:ext cx="7717151" cy="5198899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39"/>
          <p:cNvSpPr/>
          <p:nvPr/>
        </p:nvSpPr>
        <p:spPr>
          <a:xfrm>
            <a:off x="741300" y="1681250"/>
            <a:ext cx="7661400" cy="1879200"/>
          </a:xfrm>
          <a:prstGeom prst="snip1Rect">
            <a:avLst>
              <a:gd name="adj" fmla="val 16667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39"/>
          <p:cNvSpPr txBox="1">
            <a:spLocks noGrp="1"/>
          </p:cNvSpPr>
          <p:nvPr>
            <p:ph type="title"/>
          </p:nvPr>
        </p:nvSpPr>
        <p:spPr>
          <a:xfrm>
            <a:off x="3222050" y="2097013"/>
            <a:ext cx="5149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What’s Next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406" name="Google Shape;406;p39"/>
          <p:cNvSpPr/>
          <p:nvPr/>
        </p:nvSpPr>
        <p:spPr>
          <a:xfrm>
            <a:off x="4413900" y="3376050"/>
            <a:ext cx="316200" cy="316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39"/>
          <p:cNvSpPr/>
          <p:nvPr/>
        </p:nvSpPr>
        <p:spPr>
          <a:xfrm>
            <a:off x="5025200" y="3376050"/>
            <a:ext cx="316200" cy="316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39"/>
          <p:cNvSpPr/>
          <p:nvPr/>
        </p:nvSpPr>
        <p:spPr>
          <a:xfrm>
            <a:off x="3865825" y="3376050"/>
            <a:ext cx="316200" cy="316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39"/>
          <p:cNvGrpSpPr/>
          <p:nvPr/>
        </p:nvGrpSpPr>
        <p:grpSpPr>
          <a:xfrm>
            <a:off x="2438259" y="1797932"/>
            <a:ext cx="621584" cy="604414"/>
            <a:chOff x="-39055650" y="2315975"/>
            <a:chExt cx="331600" cy="313900"/>
          </a:xfrm>
        </p:grpSpPr>
        <p:sp>
          <p:nvSpPr>
            <p:cNvPr id="410" name="Google Shape;410;p39"/>
            <p:cNvSpPr/>
            <p:nvPr/>
          </p:nvSpPr>
          <p:spPr>
            <a:xfrm>
              <a:off x="-38976900" y="2390225"/>
              <a:ext cx="167775" cy="165825"/>
            </a:xfrm>
            <a:custGeom>
              <a:avLst/>
              <a:gdLst/>
              <a:ahLst/>
              <a:cxnLst/>
              <a:rect l="l" t="t" r="r" b="b"/>
              <a:pathLst>
                <a:path w="6711" h="6633" extrusionOk="0">
                  <a:moveTo>
                    <a:pt x="3765" y="1"/>
                  </a:moveTo>
                  <a:cubicBezTo>
                    <a:pt x="3655" y="1"/>
                    <a:pt x="3545" y="40"/>
                    <a:pt x="3466" y="119"/>
                  </a:cubicBezTo>
                  <a:cubicBezTo>
                    <a:pt x="3309" y="276"/>
                    <a:pt x="3309" y="560"/>
                    <a:pt x="3466" y="718"/>
                  </a:cubicBezTo>
                  <a:lnTo>
                    <a:pt x="4411" y="1663"/>
                  </a:lnTo>
                  <a:lnTo>
                    <a:pt x="3340" y="2734"/>
                  </a:lnTo>
                  <a:lnTo>
                    <a:pt x="2395" y="1789"/>
                  </a:lnTo>
                  <a:cubicBezTo>
                    <a:pt x="2316" y="1710"/>
                    <a:pt x="2214" y="1671"/>
                    <a:pt x="2111" y="1671"/>
                  </a:cubicBezTo>
                  <a:cubicBezTo>
                    <a:pt x="2009" y="1671"/>
                    <a:pt x="1907" y="1710"/>
                    <a:pt x="1828" y="1789"/>
                  </a:cubicBezTo>
                  <a:cubicBezTo>
                    <a:pt x="1670" y="1946"/>
                    <a:pt x="1670" y="2198"/>
                    <a:pt x="1828" y="2387"/>
                  </a:cubicBezTo>
                  <a:lnTo>
                    <a:pt x="2773" y="3332"/>
                  </a:lnTo>
                  <a:lnTo>
                    <a:pt x="1702" y="4372"/>
                  </a:lnTo>
                  <a:lnTo>
                    <a:pt x="757" y="3427"/>
                  </a:lnTo>
                  <a:cubicBezTo>
                    <a:pt x="678" y="3348"/>
                    <a:pt x="568" y="3309"/>
                    <a:pt x="457" y="3309"/>
                  </a:cubicBezTo>
                  <a:cubicBezTo>
                    <a:pt x="347" y="3309"/>
                    <a:pt x="237" y="3348"/>
                    <a:pt x="158" y="3427"/>
                  </a:cubicBezTo>
                  <a:cubicBezTo>
                    <a:pt x="1" y="3584"/>
                    <a:pt x="1" y="3868"/>
                    <a:pt x="158" y="4026"/>
                  </a:cubicBezTo>
                  <a:lnTo>
                    <a:pt x="1103" y="4971"/>
                  </a:lnTo>
                  <a:lnTo>
                    <a:pt x="977" y="5097"/>
                  </a:lnTo>
                  <a:cubicBezTo>
                    <a:pt x="820" y="5254"/>
                    <a:pt x="820" y="5538"/>
                    <a:pt x="977" y="5695"/>
                  </a:cubicBezTo>
                  <a:cubicBezTo>
                    <a:pt x="1056" y="5774"/>
                    <a:pt x="1166" y="5813"/>
                    <a:pt x="1276" y="5813"/>
                  </a:cubicBezTo>
                  <a:cubicBezTo>
                    <a:pt x="1387" y="5813"/>
                    <a:pt x="1497" y="5774"/>
                    <a:pt x="1576" y="5695"/>
                  </a:cubicBezTo>
                  <a:lnTo>
                    <a:pt x="1702" y="5569"/>
                  </a:lnTo>
                  <a:lnTo>
                    <a:pt x="2647" y="6514"/>
                  </a:lnTo>
                  <a:cubicBezTo>
                    <a:pt x="2726" y="6593"/>
                    <a:pt x="2836" y="6633"/>
                    <a:pt x="2946" y="6633"/>
                  </a:cubicBezTo>
                  <a:cubicBezTo>
                    <a:pt x="3057" y="6633"/>
                    <a:pt x="3167" y="6593"/>
                    <a:pt x="3246" y="6514"/>
                  </a:cubicBezTo>
                  <a:cubicBezTo>
                    <a:pt x="3403" y="6357"/>
                    <a:pt x="3403" y="6073"/>
                    <a:pt x="3246" y="5916"/>
                  </a:cubicBezTo>
                  <a:lnTo>
                    <a:pt x="2300" y="4971"/>
                  </a:lnTo>
                  <a:lnTo>
                    <a:pt x="3340" y="3899"/>
                  </a:lnTo>
                  <a:lnTo>
                    <a:pt x="4285" y="4845"/>
                  </a:lnTo>
                  <a:cubicBezTo>
                    <a:pt x="4364" y="4923"/>
                    <a:pt x="4474" y="4963"/>
                    <a:pt x="4585" y="4963"/>
                  </a:cubicBezTo>
                  <a:cubicBezTo>
                    <a:pt x="4695" y="4963"/>
                    <a:pt x="4805" y="4923"/>
                    <a:pt x="4884" y="4845"/>
                  </a:cubicBezTo>
                  <a:cubicBezTo>
                    <a:pt x="5041" y="4687"/>
                    <a:pt x="5041" y="4435"/>
                    <a:pt x="4884" y="4278"/>
                  </a:cubicBezTo>
                  <a:lnTo>
                    <a:pt x="3939" y="3332"/>
                  </a:lnTo>
                  <a:lnTo>
                    <a:pt x="5010" y="2261"/>
                  </a:lnTo>
                  <a:lnTo>
                    <a:pt x="5955" y="3206"/>
                  </a:lnTo>
                  <a:cubicBezTo>
                    <a:pt x="6034" y="3285"/>
                    <a:pt x="6144" y="3325"/>
                    <a:pt x="6254" y="3325"/>
                  </a:cubicBezTo>
                  <a:cubicBezTo>
                    <a:pt x="6365" y="3325"/>
                    <a:pt x="6475" y="3285"/>
                    <a:pt x="6554" y="3206"/>
                  </a:cubicBezTo>
                  <a:cubicBezTo>
                    <a:pt x="6711" y="3049"/>
                    <a:pt x="6711" y="2765"/>
                    <a:pt x="6554" y="2608"/>
                  </a:cubicBezTo>
                  <a:lnTo>
                    <a:pt x="5608" y="1663"/>
                  </a:lnTo>
                  <a:lnTo>
                    <a:pt x="5703" y="1537"/>
                  </a:lnTo>
                  <a:cubicBezTo>
                    <a:pt x="5860" y="1379"/>
                    <a:pt x="5860" y="1127"/>
                    <a:pt x="5703" y="970"/>
                  </a:cubicBezTo>
                  <a:cubicBezTo>
                    <a:pt x="5624" y="891"/>
                    <a:pt x="5522" y="851"/>
                    <a:pt x="5419" y="851"/>
                  </a:cubicBezTo>
                  <a:cubicBezTo>
                    <a:pt x="5317" y="851"/>
                    <a:pt x="5215" y="891"/>
                    <a:pt x="5136" y="970"/>
                  </a:cubicBezTo>
                  <a:lnTo>
                    <a:pt x="5010" y="1064"/>
                  </a:lnTo>
                  <a:lnTo>
                    <a:pt x="4065" y="119"/>
                  </a:lnTo>
                  <a:cubicBezTo>
                    <a:pt x="3986" y="40"/>
                    <a:pt x="3876" y="1"/>
                    <a:pt x="37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411" name="Google Shape;411;p39"/>
            <p:cNvSpPr/>
            <p:nvPr/>
          </p:nvSpPr>
          <p:spPr>
            <a:xfrm>
              <a:off x="-39055650" y="2315975"/>
              <a:ext cx="331600" cy="313900"/>
            </a:xfrm>
            <a:custGeom>
              <a:avLst/>
              <a:gdLst/>
              <a:ahLst/>
              <a:cxnLst/>
              <a:rect l="l" t="t" r="r" b="b"/>
              <a:pathLst>
                <a:path w="13264" h="12556" extrusionOk="0">
                  <a:moveTo>
                    <a:pt x="9083" y="792"/>
                  </a:moveTo>
                  <a:cubicBezTo>
                    <a:pt x="9988" y="792"/>
                    <a:pt x="10673" y="917"/>
                    <a:pt x="11121" y="1041"/>
                  </a:cubicBezTo>
                  <a:cubicBezTo>
                    <a:pt x="11216" y="1073"/>
                    <a:pt x="11373" y="1167"/>
                    <a:pt x="11499" y="1199"/>
                  </a:cubicBezTo>
                  <a:lnTo>
                    <a:pt x="11625" y="1325"/>
                  </a:lnTo>
                  <a:cubicBezTo>
                    <a:pt x="11814" y="1608"/>
                    <a:pt x="11909" y="2144"/>
                    <a:pt x="11940" y="2459"/>
                  </a:cubicBezTo>
                  <a:cubicBezTo>
                    <a:pt x="12003" y="3152"/>
                    <a:pt x="12003" y="3845"/>
                    <a:pt x="11972" y="4475"/>
                  </a:cubicBezTo>
                  <a:lnTo>
                    <a:pt x="8317" y="821"/>
                  </a:lnTo>
                  <a:cubicBezTo>
                    <a:pt x="8588" y="801"/>
                    <a:pt x="8843" y="792"/>
                    <a:pt x="9083" y="792"/>
                  </a:cubicBezTo>
                  <a:close/>
                  <a:moveTo>
                    <a:pt x="7246" y="978"/>
                  </a:moveTo>
                  <a:lnTo>
                    <a:pt x="11814" y="5546"/>
                  </a:lnTo>
                  <a:cubicBezTo>
                    <a:pt x="11184" y="8728"/>
                    <a:pt x="9136" y="11028"/>
                    <a:pt x="5797" y="11595"/>
                  </a:cubicBezTo>
                  <a:lnTo>
                    <a:pt x="1229" y="7027"/>
                  </a:lnTo>
                  <a:cubicBezTo>
                    <a:pt x="1890" y="3845"/>
                    <a:pt x="3907" y="1608"/>
                    <a:pt x="7246" y="978"/>
                  </a:cubicBezTo>
                  <a:close/>
                  <a:moveTo>
                    <a:pt x="1071" y="8004"/>
                  </a:moveTo>
                  <a:lnTo>
                    <a:pt x="4726" y="11690"/>
                  </a:lnTo>
                  <a:cubicBezTo>
                    <a:pt x="4391" y="11722"/>
                    <a:pt x="4083" y="11736"/>
                    <a:pt x="3800" y="11736"/>
                  </a:cubicBezTo>
                  <a:cubicBezTo>
                    <a:pt x="2431" y="11736"/>
                    <a:pt x="1669" y="11411"/>
                    <a:pt x="1512" y="11280"/>
                  </a:cubicBezTo>
                  <a:cubicBezTo>
                    <a:pt x="1229" y="11028"/>
                    <a:pt x="914" y="9799"/>
                    <a:pt x="1071" y="8004"/>
                  </a:cubicBezTo>
                  <a:close/>
                  <a:moveTo>
                    <a:pt x="9132" y="0"/>
                  </a:moveTo>
                  <a:cubicBezTo>
                    <a:pt x="8355" y="0"/>
                    <a:pt x="7508" y="77"/>
                    <a:pt x="6742" y="222"/>
                  </a:cubicBezTo>
                  <a:cubicBezTo>
                    <a:pt x="5482" y="506"/>
                    <a:pt x="4411" y="978"/>
                    <a:pt x="3560" y="1640"/>
                  </a:cubicBezTo>
                  <a:cubicBezTo>
                    <a:pt x="1764" y="2931"/>
                    <a:pt x="756" y="4948"/>
                    <a:pt x="347" y="7090"/>
                  </a:cubicBezTo>
                  <a:lnTo>
                    <a:pt x="347" y="7122"/>
                  </a:lnTo>
                  <a:cubicBezTo>
                    <a:pt x="0" y="9012"/>
                    <a:pt x="189" y="10934"/>
                    <a:pt x="756" y="11721"/>
                  </a:cubicBezTo>
                  <a:cubicBezTo>
                    <a:pt x="882" y="11879"/>
                    <a:pt x="945" y="11942"/>
                    <a:pt x="1103" y="12036"/>
                  </a:cubicBezTo>
                  <a:cubicBezTo>
                    <a:pt x="1678" y="12389"/>
                    <a:pt x="2725" y="12556"/>
                    <a:pt x="3868" y="12556"/>
                  </a:cubicBezTo>
                  <a:cubicBezTo>
                    <a:pt x="4664" y="12556"/>
                    <a:pt x="5506" y="12475"/>
                    <a:pt x="6270" y="12320"/>
                  </a:cubicBezTo>
                  <a:cubicBezTo>
                    <a:pt x="8380" y="11879"/>
                    <a:pt x="9956" y="10776"/>
                    <a:pt x="11058" y="9295"/>
                  </a:cubicBezTo>
                  <a:cubicBezTo>
                    <a:pt x="13264" y="6302"/>
                    <a:pt x="13075" y="2018"/>
                    <a:pt x="12255" y="852"/>
                  </a:cubicBezTo>
                  <a:cubicBezTo>
                    <a:pt x="12129" y="695"/>
                    <a:pt x="11972" y="537"/>
                    <a:pt x="11657" y="411"/>
                  </a:cubicBezTo>
                  <a:cubicBezTo>
                    <a:pt x="11279" y="222"/>
                    <a:pt x="10712" y="159"/>
                    <a:pt x="10271" y="64"/>
                  </a:cubicBezTo>
                  <a:cubicBezTo>
                    <a:pt x="9925" y="21"/>
                    <a:pt x="9538" y="0"/>
                    <a:pt x="91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0"/>
          <p:cNvSpPr txBox="1">
            <a:spLocks noGrp="1"/>
          </p:cNvSpPr>
          <p:nvPr>
            <p:ph type="title"/>
          </p:nvPr>
        </p:nvSpPr>
        <p:spPr>
          <a:xfrm rot="-5400000">
            <a:off x="-1073275" y="2334725"/>
            <a:ext cx="40512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Physicals</a:t>
            </a:r>
            <a:endParaRPr/>
          </a:p>
        </p:txBody>
      </p:sp>
      <p:sp>
        <p:nvSpPr>
          <p:cNvPr id="417" name="Google Shape;417;p40"/>
          <p:cNvSpPr txBox="1">
            <a:spLocks noGrp="1"/>
          </p:cNvSpPr>
          <p:nvPr>
            <p:ph type="subTitle" idx="1"/>
          </p:nvPr>
        </p:nvSpPr>
        <p:spPr>
          <a:xfrm>
            <a:off x="2402398" y="892263"/>
            <a:ext cx="3676500" cy="2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New Potential Players</a:t>
            </a:r>
            <a:endParaRPr/>
          </a:p>
        </p:txBody>
      </p:sp>
      <p:sp>
        <p:nvSpPr>
          <p:cNvPr id="418" name="Google Shape;418;p40"/>
          <p:cNvSpPr txBox="1">
            <a:spLocks noGrp="1"/>
          </p:cNvSpPr>
          <p:nvPr>
            <p:ph type="body" idx="2"/>
          </p:nvPr>
        </p:nvSpPr>
        <p:spPr>
          <a:xfrm>
            <a:off x="2401813" y="1192328"/>
            <a:ext cx="36765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Must have a valid, current physical to tryout</a:t>
            </a:r>
            <a:endParaRPr/>
          </a:p>
        </p:txBody>
      </p:sp>
      <p:sp>
        <p:nvSpPr>
          <p:cNvPr id="419" name="Google Shape;419;p40"/>
          <p:cNvSpPr txBox="1">
            <a:spLocks noGrp="1"/>
          </p:cNvSpPr>
          <p:nvPr>
            <p:ph type="subTitle" idx="3"/>
          </p:nvPr>
        </p:nvSpPr>
        <p:spPr>
          <a:xfrm>
            <a:off x="2402975" y="2010763"/>
            <a:ext cx="3675900" cy="2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Current Players </a:t>
            </a:r>
            <a:endParaRPr/>
          </a:p>
        </p:txBody>
      </p:sp>
      <p:sp>
        <p:nvSpPr>
          <p:cNvPr id="420" name="Google Shape;420;p40"/>
          <p:cNvSpPr txBox="1">
            <a:spLocks noGrp="1"/>
          </p:cNvSpPr>
          <p:nvPr>
            <p:ph type="body" idx="4"/>
          </p:nvPr>
        </p:nvSpPr>
        <p:spPr>
          <a:xfrm>
            <a:off x="2402388" y="2310828"/>
            <a:ext cx="36759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Make sure yours doesn’t expire before tryouts and during the season</a:t>
            </a:r>
            <a:endParaRPr/>
          </a:p>
        </p:txBody>
      </p:sp>
      <p:sp>
        <p:nvSpPr>
          <p:cNvPr id="421" name="Google Shape;421;p40"/>
          <p:cNvSpPr/>
          <p:nvPr/>
        </p:nvSpPr>
        <p:spPr>
          <a:xfrm>
            <a:off x="1661400" y="1008962"/>
            <a:ext cx="594600" cy="594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40"/>
          <p:cNvSpPr/>
          <p:nvPr/>
        </p:nvSpPr>
        <p:spPr>
          <a:xfrm>
            <a:off x="1661400" y="2167950"/>
            <a:ext cx="594600" cy="594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40"/>
          <p:cNvSpPr/>
          <p:nvPr/>
        </p:nvSpPr>
        <p:spPr>
          <a:xfrm>
            <a:off x="1758350" y="2282837"/>
            <a:ext cx="400706" cy="364818"/>
          </a:xfrm>
          <a:custGeom>
            <a:avLst/>
            <a:gdLst/>
            <a:ahLst/>
            <a:cxnLst/>
            <a:rect l="l" t="t" r="r" b="b"/>
            <a:pathLst>
              <a:path w="11815" h="11815" extrusionOk="0">
                <a:moveTo>
                  <a:pt x="6270" y="662"/>
                </a:moveTo>
                <a:lnTo>
                  <a:pt x="6270" y="2048"/>
                </a:lnTo>
                <a:cubicBezTo>
                  <a:pt x="6270" y="2678"/>
                  <a:pt x="6616" y="3245"/>
                  <a:pt x="7247" y="3497"/>
                </a:cubicBezTo>
                <a:cubicBezTo>
                  <a:pt x="7467" y="3623"/>
                  <a:pt x="7625" y="3875"/>
                  <a:pt x="7625" y="4127"/>
                </a:cubicBezTo>
                <a:cubicBezTo>
                  <a:pt x="7625" y="4537"/>
                  <a:pt x="7310" y="4852"/>
                  <a:pt x="6931" y="4852"/>
                </a:cubicBezTo>
                <a:cubicBezTo>
                  <a:pt x="6711" y="4852"/>
                  <a:pt x="6522" y="4758"/>
                  <a:pt x="6396" y="4600"/>
                </a:cubicBezTo>
                <a:cubicBezTo>
                  <a:pt x="6301" y="4443"/>
                  <a:pt x="6081" y="4380"/>
                  <a:pt x="5892" y="4380"/>
                </a:cubicBezTo>
                <a:cubicBezTo>
                  <a:pt x="5703" y="4380"/>
                  <a:pt x="5514" y="4443"/>
                  <a:pt x="5388" y="4600"/>
                </a:cubicBezTo>
                <a:cubicBezTo>
                  <a:pt x="5262" y="4758"/>
                  <a:pt x="5073" y="4852"/>
                  <a:pt x="4884" y="4852"/>
                </a:cubicBezTo>
                <a:cubicBezTo>
                  <a:pt x="4663" y="4852"/>
                  <a:pt x="4474" y="4758"/>
                  <a:pt x="4348" y="4600"/>
                </a:cubicBezTo>
                <a:cubicBezTo>
                  <a:pt x="4254" y="4443"/>
                  <a:pt x="4159" y="4285"/>
                  <a:pt x="4159" y="4096"/>
                </a:cubicBezTo>
                <a:cubicBezTo>
                  <a:pt x="4159" y="3875"/>
                  <a:pt x="4348" y="3623"/>
                  <a:pt x="4600" y="3497"/>
                </a:cubicBezTo>
                <a:cubicBezTo>
                  <a:pt x="5136" y="3277"/>
                  <a:pt x="5545" y="2647"/>
                  <a:pt x="5545" y="1922"/>
                </a:cubicBezTo>
                <a:lnTo>
                  <a:pt x="5545" y="662"/>
                </a:lnTo>
                <a:close/>
                <a:moveTo>
                  <a:pt x="6963" y="788"/>
                </a:moveTo>
                <a:cubicBezTo>
                  <a:pt x="7940" y="977"/>
                  <a:pt x="8885" y="1513"/>
                  <a:pt x="9609" y="2206"/>
                </a:cubicBezTo>
                <a:cubicBezTo>
                  <a:pt x="10586" y="3182"/>
                  <a:pt x="11153" y="4506"/>
                  <a:pt x="11153" y="5923"/>
                </a:cubicBezTo>
                <a:cubicBezTo>
                  <a:pt x="11122" y="7278"/>
                  <a:pt x="10586" y="8633"/>
                  <a:pt x="9609" y="9609"/>
                </a:cubicBezTo>
                <a:cubicBezTo>
                  <a:pt x="8853" y="10365"/>
                  <a:pt x="7940" y="10838"/>
                  <a:pt x="6963" y="11027"/>
                </a:cubicBezTo>
                <a:lnTo>
                  <a:pt x="6963" y="9735"/>
                </a:lnTo>
                <a:cubicBezTo>
                  <a:pt x="6963" y="9357"/>
                  <a:pt x="7215" y="9074"/>
                  <a:pt x="7562" y="8916"/>
                </a:cubicBezTo>
                <a:cubicBezTo>
                  <a:pt x="8034" y="8664"/>
                  <a:pt x="8349" y="8192"/>
                  <a:pt x="8349" y="7656"/>
                </a:cubicBezTo>
                <a:cubicBezTo>
                  <a:pt x="8349" y="6900"/>
                  <a:pt x="7719" y="6270"/>
                  <a:pt x="6963" y="6270"/>
                </a:cubicBezTo>
                <a:cubicBezTo>
                  <a:pt x="6585" y="6270"/>
                  <a:pt x="6175" y="6427"/>
                  <a:pt x="5955" y="6742"/>
                </a:cubicBezTo>
                <a:cubicBezTo>
                  <a:pt x="5671" y="6427"/>
                  <a:pt x="5325" y="6270"/>
                  <a:pt x="4915" y="6270"/>
                </a:cubicBezTo>
                <a:cubicBezTo>
                  <a:pt x="4537" y="6270"/>
                  <a:pt x="4159" y="6427"/>
                  <a:pt x="3907" y="6711"/>
                </a:cubicBezTo>
                <a:cubicBezTo>
                  <a:pt x="3623" y="6963"/>
                  <a:pt x="3497" y="7372"/>
                  <a:pt x="3529" y="7751"/>
                </a:cubicBezTo>
                <a:cubicBezTo>
                  <a:pt x="3592" y="8286"/>
                  <a:pt x="3907" y="8696"/>
                  <a:pt x="4380" y="8948"/>
                </a:cubicBezTo>
                <a:cubicBezTo>
                  <a:pt x="4695" y="9105"/>
                  <a:pt x="4915" y="9483"/>
                  <a:pt x="4915" y="9924"/>
                </a:cubicBezTo>
                <a:lnTo>
                  <a:pt x="4915" y="11059"/>
                </a:lnTo>
                <a:cubicBezTo>
                  <a:pt x="3939" y="10870"/>
                  <a:pt x="2993" y="10365"/>
                  <a:pt x="2269" y="9641"/>
                </a:cubicBezTo>
                <a:cubicBezTo>
                  <a:pt x="1292" y="8664"/>
                  <a:pt x="757" y="7372"/>
                  <a:pt x="757" y="5955"/>
                </a:cubicBezTo>
                <a:cubicBezTo>
                  <a:pt x="757" y="4569"/>
                  <a:pt x="1292" y="3214"/>
                  <a:pt x="2269" y="2237"/>
                </a:cubicBezTo>
                <a:cubicBezTo>
                  <a:pt x="3025" y="1481"/>
                  <a:pt x="3939" y="1040"/>
                  <a:pt x="4915" y="819"/>
                </a:cubicBezTo>
                <a:lnTo>
                  <a:pt x="4915" y="1985"/>
                </a:lnTo>
                <a:cubicBezTo>
                  <a:pt x="4915" y="2395"/>
                  <a:pt x="4695" y="2804"/>
                  <a:pt x="4380" y="2962"/>
                </a:cubicBezTo>
                <a:cubicBezTo>
                  <a:pt x="3907" y="3151"/>
                  <a:pt x="3592" y="3623"/>
                  <a:pt x="3529" y="4127"/>
                </a:cubicBezTo>
                <a:cubicBezTo>
                  <a:pt x="3497" y="4537"/>
                  <a:pt x="3655" y="4884"/>
                  <a:pt x="3907" y="5199"/>
                </a:cubicBezTo>
                <a:cubicBezTo>
                  <a:pt x="4159" y="5482"/>
                  <a:pt x="4537" y="5640"/>
                  <a:pt x="4915" y="5640"/>
                </a:cubicBezTo>
                <a:cubicBezTo>
                  <a:pt x="5325" y="5640"/>
                  <a:pt x="5703" y="5482"/>
                  <a:pt x="5955" y="5167"/>
                </a:cubicBezTo>
                <a:cubicBezTo>
                  <a:pt x="6207" y="5482"/>
                  <a:pt x="6585" y="5640"/>
                  <a:pt x="6963" y="5640"/>
                </a:cubicBezTo>
                <a:cubicBezTo>
                  <a:pt x="7719" y="5640"/>
                  <a:pt x="8349" y="5010"/>
                  <a:pt x="8349" y="4253"/>
                </a:cubicBezTo>
                <a:cubicBezTo>
                  <a:pt x="8349" y="3749"/>
                  <a:pt x="8034" y="3245"/>
                  <a:pt x="7562" y="2993"/>
                </a:cubicBezTo>
                <a:cubicBezTo>
                  <a:pt x="7152" y="2804"/>
                  <a:pt x="6963" y="2489"/>
                  <a:pt x="6963" y="2174"/>
                </a:cubicBezTo>
                <a:lnTo>
                  <a:pt x="6963" y="788"/>
                </a:lnTo>
                <a:close/>
                <a:moveTo>
                  <a:pt x="6931" y="6900"/>
                </a:moveTo>
                <a:cubicBezTo>
                  <a:pt x="7310" y="6900"/>
                  <a:pt x="7625" y="7215"/>
                  <a:pt x="7625" y="7593"/>
                </a:cubicBezTo>
                <a:cubicBezTo>
                  <a:pt x="7625" y="7877"/>
                  <a:pt x="7467" y="8129"/>
                  <a:pt x="7247" y="8223"/>
                </a:cubicBezTo>
                <a:cubicBezTo>
                  <a:pt x="6616" y="8538"/>
                  <a:pt x="6270" y="9105"/>
                  <a:pt x="6270" y="9735"/>
                </a:cubicBezTo>
                <a:lnTo>
                  <a:pt x="6270" y="11090"/>
                </a:lnTo>
                <a:lnTo>
                  <a:pt x="5545" y="11090"/>
                </a:lnTo>
                <a:lnTo>
                  <a:pt x="5545" y="9861"/>
                </a:lnTo>
                <a:cubicBezTo>
                  <a:pt x="5545" y="9137"/>
                  <a:pt x="5136" y="8507"/>
                  <a:pt x="4600" y="8223"/>
                </a:cubicBezTo>
                <a:cubicBezTo>
                  <a:pt x="4348" y="8129"/>
                  <a:pt x="4191" y="7877"/>
                  <a:pt x="4159" y="7656"/>
                </a:cubicBezTo>
                <a:cubicBezTo>
                  <a:pt x="4159" y="7435"/>
                  <a:pt x="4191" y="7246"/>
                  <a:pt x="4348" y="7120"/>
                </a:cubicBezTo>
                <a:cubicBezTo>
                  <a:pt x="4474" y="6963"/>
                  <a:pt x="4695" y="6900"/>
                  <a:pt x="4884" y="6900"/>
                </a:cubicBezTo>
                <a:cubicBezTo>
                  <a:pt x="5073" y="6900"/>
                  <a:pt x="5262" y="6963"/>
                  <a:pt x="5388" y="7120"/>
                </a:cubicBezTo>
                <a:cubicBezTo>
                  <a:pt x="5514" y="7278"/>
                  <a:pt x="5703" y="7372"/>
                  <a:pt x="5892" y="7372"/>
                </a:cubicBezTo>
                <a:cubicBezTo>
                  <a:pt x="6112" y="7372"/>
                  <a:pt x="6301" y="7278"/>
                  <a:pt x="6427" y="7120"/>
                </a:cubicBezTo>
                <a:cubicBezTo>
                  <a:pt x="6522" y="6963"/>
                  <a:pt x="6742" y="6900"/>
                  <a:pt x="6931" y="6900"/>
                </a:cubicBezTo>
                <a:close/>
                <a:moveTo>
                  <a:pt x="5892" y="0"/>
                </a:moveTo>
                <a:cubicBezTo>
                  <a:pt x="4317" y="0"/>
                  <a:pt x="2836" y="630"/>
                  <a:pt x="1733" y="1733"/>
                </a:cubicBezTo>
                <a:cubicBezTo>
                  <a:pt x="630" y="2836"/>
                  <a:pt x="0" y="4348"/>
                  <a:pt x="0" y="5923"/>
                </a:cubicBezTo>
                <a:cubicBezTo>
                  <a:pt x="0" y="7498"/>
                  <a:pt x="630" y="8979"/>
                  <a:pt x="1733" y="10082"/>
                </a:cubicBezTo>
                <a:cubicBezTo>
                  <a:pt x="2836" y="11185"/>
                  <a:pt x="4317" y="11815"/>
                  <a:pt x="5892" y="11815"/>
                </a:cubicBezTo>
                <a:cubicBezTo>
                  <a:pt x="7467" y="11815"/>
                  <a:pt x="8979" y="11185"/>
                  <a:pt x="10082" y="10082"/>
                </a:cubicBezTo>
                <a:cubicBezTo>
                  <a:pt x="11185" y="8979"/>
                  <a:pt x="11815" y="7498"/>
                  <a:pt x="11815" y="5923"/>
                </a:cubicBezTo>
                <a:cubicBezTo>
                  <a:pt x="11815" y="4348"/>
                  <a:pt x="11216" y="2836"/>
                  <a:pt x="10082" y="1733"/>
                </a:cubicBezTo>
                <a:cubicBezTo>
                  <a:pt x="8979" y="630"/>
                  <a:pt x="7467" y="0"/>
                  <a:pt x="58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40"/>
          <p:cNvSpPr/>
          <p:nvPr/>
        </p:nvSpPr>
        <p:spPr>
          <a:xfrm>
            <a:off x="1758350" y="1123837"/>
            <a:ext cx="400706" cy="364814"/>
          </a:xfrm>
          <a:custGeom>
            <a:avLst/>
            <a:gdLst/>
            <a:ahLst/>
            <a:cxnLst/>
            <a:rect l="l" t="t" r="r" b="b"/>
            <a:pathLst>
              <a:path w="11815" h="10524" extrusionOk="0">
                <a:moveTo>
                  <a:pt x="8664" y="726"/>
                </a:moveTo>
                <a:cubicBezTo>
                  <a:pt x="9326" y="726"/>
                  <a:pt x="9956" y="1009"/>
                  <a:pt x="10428" y="1482"/>
                </a:cubicBezTo>
                <a:cubicBezTo>
                  <a:pt x="10869" y="1954"/>
                  <a:pt x="11090" y="2616"/>
                  <a:pt x="11090" y="3309"/>
                </a:cubicBezTo>
                <a:cubicBezTo>
                  <a:pt x="11090" y="4191"/>
                  <a:pt x="10712" y="4853"/>
                  <a:pt x="10082" y="5577"/>
                </a:cubicBezTo>
                <a:lnTo>
                  <a:pt x="7435" y="5577"/>
                </a:lnTo>
                <a:cubicBezTo>
                  <a:pt x="7309" y="5577"/>
                  <a:pt x="7215" y="5640"/>
                  <a:pt x="7120" y="5735"/>
                </a:cubicBezTo>
                <a:lnTo>
                  <a:pt x="6648" y="6522"/>
                </a:lnTo>
                <a:lnTo>
                  <a:pt x="5545" y="3687"/>
                </a:lnTo>
                <a:cubicBezTo>
                  <a:pt x="5514" y="3561"/>
                  <a:pt x="5388" y="3435"/>
                  <a:pt x="5230" y="3435"/>
                </a:cubicBezTo>
                <a:cubicBezTo>
                  <a:pt x="5073" y="3435"/>
                  <a:pt x="4947" y="3529"/>
                  <a:pt x="4915" y="3624"/>
                </a:cubicBezTo>
                <a:lnTo>
                  <a:pt x="4096" y="5514"/>
                </a:lnTo>
                <a:lnTo>
                  <a:pt x="1702" y="5514"/>
                </a:lnTo>
                <a:cubicBezTo>
                  <a:pt x="1103" y="4853"/>
                  <a:pt x="693" y="4191"/>
                  <a:pt x="693" y="3309"/>
                </a:cubicBezTo>
                <a:cubicBezTo>
                  <a:pt x="693" y="2616"/>
                  <a:pt x="945" y="1986"/>
                  <a:pt x="1355" y="1482"/>
                </a:cubicBezTo>
                <a:cubicBezTo>
                  <a:pt x="1796" y="1009"/>
                  <a:pt x="2426" y="726"/>
                  <a:pt x="3151" y="726"/>
                </a:cubicBezTo>
                <a:cubicBezTo>
                  <a:pt x="4096" y="726"/>
                  <a:pt x="4726" y="1293"/>
                  <a:pt x="5073" y="1797"/>
                </a:cubicBezTo>
                <a:cubicBezTo>
                  <a:pt x="5388" y="2206"/>
                  <a:pt x="5545" y="2647"/>
                  <a:pt x="5577" y="2836"/>
                </a:cubicBezTo>
                <a:cubicBezTo>
                  <a:pt x="5608" y="2994"/>
                  <a:pt x="5766" y="3088"/>
                  <a:pt x="5892" y="3088"/>
                </a:cubicBezTo>
                <a:cubicBezTo>
                  <a:pt x="6049" y="3088"/>
                  <a:pt x="6175" y="2994"/>
                  <a:pt x="6207" y="2836"/>
                </a:cubicBezTo>
                <a:cubicBezTo>
                  <a:pt x="6238" y="2679"/>
                  <a:pt x="6459" y="2206"/>
                  <a:pt x="6742" y="1797"/>
                </a:cubicBezTo>
                <a:cubicBezTo>
                  <a:pt x="7089" y="1293"/>
                  <a:pt x="7687" y="726"/>
                  <a:pt x="8664" y="726"/>
                </a:cubicBezTo>
                <a:close/>
                <a:moveTo>
                  <a:pt x="5293" y="4790"/>
                </a:moveTo>
                <a:lnTo>
                  <a:pt x="6364" y="7468"/>
                </a:lnTo>
                <a:cubicBezTo>
                  <a:pt x="6396" y="7562"/>
                  <a:pt x="6522" y="7657"/>
                  <a:pt x="6648" y="7688"/>
                </a:cubicBezTo>
                <a:lnTo>
                  <a:pt x="6679" y="7688"/>
                </a:lnTo>
                <a:cubicBezTo>
                  <a:pt x="6805" y="7688"/>
                  <a:pt x="6931" y="7625"/>
                  <a:pt x="6994" y="7531"/>
                </a:cubicBezTo>
                <a:lnTo>
                  <a:pt x="7750" y="6302"/>
                </a:lnTo>
                <a:lnTo>
                  <a:pt x="9483" y="6302"/>
                </a:lnTo>
                <a:cubicBezTo>
                  <a:pt x="9168" y="6459"/>
                  <a:pt x="8916" y="6711"/>
                  <a:pt x="8664" y="6932"/>
                </a:cubicBezTo>
                <a:cubicBezTo>
                  <a:pt x="7813" y="7688"/>
                  <a:pt x="6868" y="8507"/>
                  <a:pt x="5923" y="9610"/>
                </a:cubicBezTo>
                <a:cubicBezTo>
                  <a:pt x="4978" y="8507"/>
                  <a:pt x="4033" y="7688"/>
                  <a:pt x="3214" y="6932"/>
                </a:cubicBezTo>
                <a:cubicBezTo>
                  <a:pt x="2930" y="6711"/>
                  <a:pt x="2710" y="6459"/>
                  <a:pt x="2458" y="6270"/>
                </a:cubicBezTo>
                <a:lnTo>
                  <a:pt x="4411" y="6270"/>
                </a:lnTo>
                <a:cubicBezTo>
                  <a:pt x="4505" y="6270"/>
                  <a:pt x="4663" y="6207"/>
                  <a:pt x="4726" y="6081"/>
                </a:cubicBezTo>
                <a:lnTo>
                  <a:pt x="5293" y="4790"/>
                </a:lnTo>
                <a:close/>
                <a:moveTo>
                  <a:pt x="3151" y="1"/>
                </a:moveTo>
                <a:cubicBezTo>
                  <a:pt x="2269" y="1"/>
                  <a:pt x="1449" y="379"/>
                  <a:pt x="851" y="1009"/>
                </a:cubicBezTo>
                <a:cubicBezTo>
                  <a:pt x="315" y="1576"/>
                  <a:pt x="0" y="2427"/>
                  <a:pt x="0" y="3309"/>
                </a:cubicBezTo>
                <a:cubicBezTo>
                  <a:pt x="0" y="4097"/>
                  <a:pt x="252" y="4821"/>
                  <a:pt x="819" y="5514"/>
                </a:cubicBezTo>
                <a:lnTo>
                  <a:pt x="819" y="5577"/>
                </a:lnTo>
                <a:lnTo>
                  <a:pt x="347" y="5577"/>
                </a:lnTo>
                <a:cubicBezTo>
                  <a:pt x="158" y="5577"/>
                  <a:pt x="0" y="5735"/>
                  <a:pt x="0" y="5924"/>
                </a:cubicBezTo>
                <a:cubicBezTo>
                  <a:pt x="0" y="6113"/>
                  <a:pt x="158" y="6270"/>
                  <a:pt x="347" y="6270"/>
                </a:cubicBezTo>
                <a:lnTo>
                  <a:pt x="1418" y="6270"/>
                </a:lnTo>
                <a:cubicBezTo>
                  <a:pt x="1796" y="6680"/>
                  <a:pt x="2237" y="7058"/>
                  <a:pt x="2710" y="7468"/>
                </a:cubicBezTo>
                <a:cubicBezTo>
                  <a:pt x="3623" y="8255"/>
                  <a:pt x="4600" y="9137"/>
                  <a:pt x="5640" y="10366"/>
                </a:cubicBezTo>
                <a:lnTo>
                  <a:pt x="5640" y="10397"/>
                </a:lnTo>
                <a:cubicBezTo>
                  <a:pt x="5703" y="10492"/>
                  <a:pt x="5797" y="10524"/>
                  <a:pt x="5892" y="10524"/>
                </a:cubicBezTo>
                <a:cubicBezTo>
                  <a:pt x="6018" y="10524"/>
                  <a:pt x="6081" y="10492"/>
                  <a:pt x="6175" y="10397"/>
                </a:cubicBezTo>
                <a:lnTo>
                  <a:pt x="6175" y="10366"/>
                </a:lnTo>
                <a:cubicBezTo>
                  <a:pt x="7152" y="9137"/>
                  <a:pt x="8192" y="8287"/>
                  <a:pt x="9074" y="7468"/>
                </a:cubicBezTo>
                <a:cubicBezTo>
                  <a:pt x="9546" y="7026"/>
                  <a:pt x="9987" y="6617"/>
                  <a:pt x="10397" y="6270"/>
                </a:cubicBezTo>
                <a:lnTo>
                  <a:pt x="11437" y="6270"/>
                </a:lnTo>
                <a:cubicBezTo>
                  <a:pt x="11657" y="6270"/>
                  <a:pt x="11815" y="6113"/>
                  <a:pt x="11815" y="5924"/>
                </a:cubicBezTo>
                <a:cubicBezTo>
                  <a:pt x="11815" y="5735"/>
                  <a:pt x="11657" y="5577"/>
                  <a:pt x="11437" y="5577"/>
                </a:cubicBezTo>
                <a:lnTo>
                  <a:pt x="10964" y="5577"/>
                </a:lnTo>
                <a:lnTo>
                  <a:pt x="10964" y="5514"/>
                </a:lnTo>
                <a:cubicBezTo>
                  <a:pt x="11531" y="4821"/>
                  <a:pt x="11815" y="4097"/>
                  <a:pt x="11815" y="3309"/>
                </a:cubicBezTo>
                <a:cubicBezTo>
                  <a:pt x="11815" y="2458"/>
                  <a:pt x="11500" y="1639"/>
                  <a:pt x="10932" y="1009"/>
                </a:cubicBezTo>
                <a:cubicBezTo>
                  <a:pt x="10365" y="379"/>
                  <a:pt x="9578" y="1"/>
                  <a:pt x="8664" y="1"/>
                </a:cubicBezTo>
                <a:cubicBezTo>
                  <a:pt x="7404" y="1"/>
                  <a:pt x="6616" y="757"/>
                  <a:pt x="6175" y="1387"/>
                </a:cubicBezTo>
                <a:cubicBezTo>
                  <a:pt x="6049" y="1545"/>
                  <a:pt x="5986" y="1702"/>
                  <a:pt x="5892" y="1860"/>
                </a:cubicBezTo>
                <a:cubicBezTo>
                  <a:pt x="5829" y="1702"/>
                  <a:pt x="5703" y="1545"/>
                  <a:pt x="5640" y="1387"/>
                </a:cubicBezTo>
                <a:cubicBezTo>
                  <a:pt x="5199" y="757"/>
                  <a:pt x="4411" y="1"/>
                  <a:pt x="31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40"/>
          <p:cNvSpPr txBox="1">
            <a:spLocks noGrp="1"/>
          </p:cNvSpPr>
          <p:nvPr>
            <p:ph type="subTitle" idx="3"/>
          </p:nvPr>
        </p:nvSpPr>
        <p:spPr>
          <a:xfrm>
            <a:off x="2402975" y="3184988"/>
            <a:ext cx="3675900" cy="2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Upload to DragonFly</a:t>
            </a:r>
            <a:endParaRPr/>
          </a:p>
        </p:txBody>
      </p:sp>
      <p:sp>
        <p:nvSpPr>
          <p:cNvPr id="426" name="Google Shape;426;p40"/>
          <p:cNvSpPr txBox="1">
            <a:spLocks noGrp="1"/>
          </p:cNvSpPr>
          <p:nvPr>
            <p:ph type="body" idx="4"/>
          </p:nvPr>
        </p:nvSpPr>
        <p:spPr>
          <a:xfrm>
            <a:off x="2402388" y="3485053"/>
            <a:ext cx="36759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WBHS’s official software for housing sports health documentation</a:t>
            </a:r>
            <a:endParaRPr/>
          </a:p>
        </p:txBody>
      </p:sp>
      <p:sp>
        <p:nvSpPr>
          <p:cNvPr id="427" name="Google Shape;427;p40"/>
          <p:cNvSpPr/>
          <p:nvPr/>
        </p:nvSpPr>
        <p:spPr>
          <a:xfrm>
            <a:off x="1661400" y="3342175"/>
            <a:ext cx="594600" cy="594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8" name="Google Shape;428;p40"/>
          <p:cNvGrpSpPr/>
          <p:nvPr/>
        </p:nvGrpSpPr>
        <p:grpSpPr>
          <a:xfrm>
            <a:off x="1738973" y="3457051"/>
            <a:ext cx="439459" cy="364829"/>
            <a:chOff x="-25477800" y="2357750"/>
            <a:chExt cx="298525" cy="278050"/>
          </a:xfrm>
        </p:grpSpPr>
        <p:sp>
          <p:nvSpPr>
            <p:cNvPr id="429" name="Google Shape;429;p40"/>
            <p:cNvSpPr/>
            <p:nvPr/>
          </p:nvSpPr>
          <p:spPr>
            <a:xfrm>
              <a:off x="-25477800" y="2357750"/>
              <a:ext cx="298525" cy="278050"/>
            </a:xfrm>
            <a:custGeom>
              <a:avLst/>
              <a:gdLst/>
              <a:ahLst/>
              <a:cxnLst/>
              <a:rect l="l" t="t" r="r" b="b"/>
              <a:pathLst>
                <a:path w="11941" h="11122" extrusionOk="0">
                  <a:moveTo>
                    <a:pt x="7057" y="1229"/>
                  </a:moveTo>
                  <a:lnTo>
                    <a:pt x="7971" y="2143"/>
                  </a:lnTo>
                  <a:lnTo>
                    <a:pt x="7057" y="2143"/>
                  </a:lnTo>
                  <a:lnTo>
                    <a:pt x="7057" y="1229"/>
                  </a:lnTo>
                  <a:close/>
                  <a:moveTo>
                    <a:pt x="6333" y="756"/>
                  </a:moveTo>
                  <a:lnTo>
                    <a:pt x="6333" y="2489"/>
                  </a:lnTo>
                  <a:cubicBezTo>
                    <a:pt x="6333" y="2678"/>
                    <a:pt x="6490" y="2836"/>
                    <a:pt x="6679" y="2836"/>
                  </a:cubicBezTo>
                  <a:lnTo>
                    <a:pt x="8412" y="2836"/>
                  </a:lnTo>
                  <a:lnTo>
                    <a:pt x="8412" y="4946"/>
                  </a:lnTo>
                  <a:lnTo>
                    <a:pt x="7593" y="4946"/>
                  </a:lnTo>
                  <a:lnTo>
                    <a:pt x="7215" y="4096"/>
                  </a:lnTo>
                  <a:cubicBezTo>
                    <a:pt x="7026" y="3749"/>
                    <a:pt x="6648" y="3529"/>
                    <a:pt x="6270" y="3529"/>
                  </a:cubicBezTo>
                  <a:lnTo>
                    <a:pt x="3245" y="3529"/>
                  </a:lnTo>
                  <a:cubicBezTo>
                    <a:pt x="3119" y="3529"/>
                    <a:pt x="2993" y="3560"/>
                    <a:pt x="2867" y="3592"/>
                  </a:cubicBezTo>
                  <a:lnTo>
                    <a:pt x="2867" y="756"/>
                  </a:lnTo>
                  <a:close/>
                  <a:moveTo>
                    <a:pt x="10901" y="6994"/>
                  </a:moveTo>
                  <a:cubicBezTo>
                    <a:pt x="11027" y="6994"/>
                    <a:pt x="11090" y="7026"/>
                    <a:pt x="11184" y="7089"/>
                  </a:cubicBezTo>
                  <a:cubicBezTo>
                    <a:pt x="11247" y="7183"/>
                    <a:pt x="11247" y="7246"/>
                    <a:pt x="11247" y="7372"/>
                  </a:cubicBezTo>
                  <a:lnTo>
                    <a:pt x="10995" y="9105"/>
                  </a:lnTo>
                  <a:lnTo>
                    <a:pt x="10428" y="6994"/>
                  </a:lnTo>
                  <a:close/>
                  <a:moveTo>
                    <a:pt x="6270" y="4190"/>
                  </a:moveTo>
                  <a:cubicBezTo>
                    <a:pt x="6364" y="4190"/>
                    <a:pt x="6490" y="4253"/>
                    <a:pt x="6585" y="4379"/>
                  </a:cubicBezTo>
                  <a:lnTo>
                    <a:pt x="7089" y="5356"/>
                  </a:lnTo>
                  <a:cubicBezTo>
                    <a:pt x="7120" y="5482"/>
                    <a:pt x="7278" y="5577"/>
                    <a:pt x="7404" y="5577"/>
                  </a:cubicBezTo>
                  <a:lnTo>
                    <a:pt x="9105" y="5577"/>
                  </a:lnTo>
                  <a:cubicBezTo>
                    <a:pt x="9262" y="5577"/>
                    <a:pt x="9420" y="5671"/>
                    <a:pt x="9452" y="5829"/>
                  </a:cubicBezTo>
                  <a:lnTo>
                    <a:pt x="10586" y="10397"/>
                  </a:lnTo>
                  <a:lnTo>
                    <a:pt x="2205" y="10397"/>
                  </a:lnTo>
                  <a:lnTo>
                    <a:pt x="2205" y="10460"/>
                  </a:lnTo>
                  <a:cubicBezTo>
                    <a:pt x="2048" y="10460"/>
                    <a:pt x="1890" y="10334"/>
                    <a:pt x="1859" y="10176"/>
                  </a:cubicBezTo>
                  <a:lnTo>
                    <a:pt x="788" y="5986"/>
                  </a:lnTo>
                  <a:cubicBezTo>
                    <a:pt x="756" y="5892"/>
                    <a:pt x="788" y="5797"/>
                    <a:pt x="851" y="5734"/>
                  </a:cubicBezTo>
                  <a:cubicBezTo>
                    <a:pt x="945" y="5640"/>
                    <a:pt x="1008" y="5608"/>
                    <a:pt x="1134" y="5608"/>
                  </a:cubicBezTo>
                  <a:lnTo>
                    <a:pt x="2520" y="5608"/>
                  </a:lnTo>
                  <a:cubicBezTo>
                    <a:pt x="2709" y="5608"/>
                    <a:pt x="2867" y="5451"/>
                    <a:pt x="2867" y="5262"/>
                  </a:cubicBezTo>
                  <a:lnTo>
                    <a:pt x="2867" y="4537"/>
                  </a:lnTo>
                  <a:cubicBezTo>
                    <a:pt x="2867" y="4348"/>
                    <a:pt x="3025" y="4190"/>
                    <a:pt x="3214" y="4190"/>
                  </a:cubicBezTo>
                  <a:close/>
                  <a:moveTo>
                    <a:pt x="2489" y="0"/>
                  </a:moveTo>
                  <a:cubicBezTo>
                    <a:pt x="2268" y="0"/>
                    <a:pt x="2111" y="158"/>
                    <a:pt x="2111" y="378"/>
                  </a:cubicBezTo>
                  <a:lnTo>
                    <a:pt x="2111" y="4537"/>
                  </a:lnTo>
                  <a:lnTo>
                    <a:pt x="2111" y="4883"/>
                  </a:lnTo>
                  <a:lnTo>
                    <a:pt x="1103" y="4883"/>
                  </a:lnTo>
                  <a:cubicBezTo>
                    <a:pt x="788" y="4883"/>
                    <a:pt x="473" y="5041"/>
                    <a:pt x="284" y="5293"/>
                  </a:cubicBezTo>
                  <a:cubicBezTo>
                    <a:pt x="63" y="5514"/>
                    <a:pt x="0" y="5829"/>
                    <a:pt x="63" y="6144"/>
                  </a:cubicBezTo>
                  <a:lnTo>
                    <a:pt x="1134" y="10334"/>
                  </a:lnTo>
                  <a:cubicBezTo>
                    <a:pt x="1260" y="10806"/>
                    <a:pt x="1701" y="11121"/>
                    <a:pt x="2174" y="11121"/>
                  </a:cubicBezTo>
                  <a:lnTo>
                    <a:pt x="10995" y="11121"/>
                  </a:lnTo>
                  <a:cubicBezTo>
                    <a:pt x="11153" y="11121"/>
                    <a:pt x="11310" y="10995"/>
                    <a:pt x="11342" y="10838"/>
                  </a:cubicBezTo>
                  <a:lnTo>
                    <a:pt x="11877" y="7467"/>
                  </a:lnTo>
                  <a:cubicBezTo>
                    <a:pt x="11940" y="7152"/>
                    <a:pt x="11846" y="6868"/>
                    <a:pt x="11657" y="6616"/>
                  </a:cubicBezTo>
                  <a:cubicBezTo>
                    <a:pt x="11499" y="6427"/>
                    <a:pt x="11216" y="6301"/>
                    <a:pt x="10901" y="6301"/>
                  </a:cubicBezTo>
                  <a:lnTo>
                    <a:pt x="10239" y="6301"/>
                  </a:lnTo>
                  <a:lnTo>
                    <a:pt x="10082" y="5734"/>
                  </a:lnTo>
                  <a:cubicBezTo>
                    <a:pt x="9956" y="5262"/>
                    <a:pt x="9578" y="4946"/>
                    <a:pt x="9105" y="4883"/>
                  </a:cubicBezTo>
                  <a:lnTo>
                    <a:pt x="9105" y="2458"/>
                  </a:lnTo>
                  <a:cubicBezTo>
                    <a:pt x="9105" y="2363"/>
                    <a:pt x="9042" y="2269"/>
                    <a:pt x="8979" y="2206"/>
                  </a:cubicBezTo>
                  <a:lnTo>
                    <a:pt x="6900" y="126"/>
                  </a:lnTo>
                  <a:cubicBezTo>
                    <a:pt x="6805" y="63"/>
                    <a:pt x="6742" y="0"/>
                    <a:pt x="66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-25388025" y="2514850"/>
              <a:ext cx="104000" cy="88650"/>
            </a:xfrm>
            <a:custGeom>
              <a:avLst/>
              <a:gdLst/>
              <a:ahLst/>
              <a:cxnLst/>
              <a:rect l="l" t="t" r="r" b="b"/>
              <a:pathLst>
                <a:path w="4160" h="3546" extrusionOk="0">
                  <a:moveTo>
                    <a:pt x="1752" y="1"/>
                  </a:moveTo>
                  <a:cubicBezTo>
                    <a:pt x="1716" y="1"/>
                    <a:pt x="1678" y="6"/>
                    <a:pt x="1639" y="17"/>
                  </a:cubicBezTo>
                  <a:cubicBezTo>
                    <a:pt x="1450" y="80"/>
                    <a:pt x="1324" y="269"/>
                    <a:pt x="1418" y="458"/>
                  </a:cubicBezTo>
                  <a:lnTo>
                    <a:pt x="1639" y="1403"/>
                  </a:lnTo>
                  <a:lnTo>
                    <a:pt x="347" y="1403"/>
                  </a:lnTo>
                  <a:cubicBezTo>
                    <a:pt x="158" y="1403"/>
                    <a:pt x="1" y="1561"/>
                    <a:pt x="1" y="1750"/>
                  </a:cubicBezTo>
                  <a:cubicBezTo>
                    <a:pt x="1" y="1970"/>
                    <a:pt x="158" y="2128"/>
                    <a:pt x="347" y="2128"/>
                  </a:cubicBezTo>
                  <a:lnTo>
                    <a:pt x="1796" y="2128"/>
                  </a:lnTo>
                  <a:lnTo>
                    <a:pt x="2080" y="3262"/>
                  </a:lnTo>
                  <a:cubicBezTo>
                    <a:pt x="2111" y="3420"/>
                    <a:pt x="2269" y="3546"/>
                    <a:pt x="2426" y="3546"/>
                  </a:cubicBezTo>
                  <a:lnTo>
                    <a:pt x="2521" y="3546"/>
                  </a:lnTo>
                  <a:cubicBezTo>
                    <a:pt x="2710" y="3483"/>
                    <a:pt x="2836" y="3294"/>
                    <a:pt x="2742" y="3105"/>
                  </a:cubicBezTo>
                  <a:lnTo>
                    <a:pt x="2521" y="2159"/>
                  </a:lnTo>
                  <a:lnTo>
                    <a:pt x="3813" y="2159"/>
                  </a:lnTo>
                  <a:cubicBezTo>
                    <a:pt x="4002" y="2159"/>
                    <a:pt x="4159" y="2002"/>
                    <a:pt x="4159" y="1813"/>
                  </a:cubicBezTo>
                  <a:cubicBezTo>
                    <a:pt x="4159" y="1561"/>
                    <a:pt x="4002" y="1403"/>
                    <a:pt x="3813" y="1403"/>
                  </a:cubicBezTo>
                  <a:lnTo>
                    <a:pt x="2363" y="1403"/>
                  </a:lnTo>
                  <a:lnTo>
                    <a:pt x="2080" y="269"/>
                  </a:lnTo>
                  <a:cubicBezTo>
                    <a:pt x="2054" y="114"/>
                    <a:pt x="1921" y="1"/>
                    <a:pt x="17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31" name="Google Shape;43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5700" y="1498213"/>
            <a:ext cx="1934075" cy="1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1"/>
          <p:cNvSpPr txBox="1">
            <a:spLocks noGrp="1"/>
          </p:cNvSpPr>
          <p:nvPr>
            <p:ph type="title"/>
          </p:nvPr>
        </p:nvSpPr>
        <p:spPr>
          <a:xfrm rot="-5400000">
            <a:off x="-989125" y="2243600"/>
            <a:ext cx="4058100" cy="6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DragonFly</a:t>
            </a:r>
            <a:endParaRPr/>
          </a:p>
        </p:txBody>
      </p:sp>
      <p:pic>
        <p:nvPicPr>
          <p:cNvPr id="437" name="Google Shape;43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9500" y="152400"/>
            <a:ext cx="3409300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41"/>
          <p:cNvSpPr txBox="1">
            <a:spLocks noGrp="1"/>
          </p:cNvSpPr>
          <p:nvPr>
            <p:ph type="subTitle" idx="4294967295"/>
          </p:nvPr>
        </p:nvSpPr>
        <p:spPr>
          <a:xfrm>
            <a:off x="2512673" y="892263"/>
            <a:ext cx="3676500" cy="2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DragonFly</a:t>
            </a:r>
            <a:endParaRPr/>
          </a:p>
        </p:txBody>
      </p:sp>
      <p:sp>
        <p:nvSpPr>
          <p:cNvPr id="439" name="Google Shape;439;p41"/>
          <p:cNvSpPr txBox="1">
            <a:spLocks noGrp="1"/>
          </p:cNvSpPr>
          <p:nvPr>
            <p:ph type="body" idx="4294967295"/>
          </p:nvPr>
        </p:nvSpPr>
        <p:spPr>
          <a:xfrm>
            <a:off x="2512097" y="1192325"/>
            <a:ext cx="28569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Houses the health records for student athletes</a:t>
            </a:r>
            <a:endParaRPr/>
          </a:p>
        </p:txBody>
      </p:sp>
      <p:sp>
        <p:nvSpPr>
          <p:cNvPr id="440" name="Google Shape;440;p41"/>
          <p:cNvSpPr txBox="1">
            <a:spLocks noGrp="1"/>
          </p:cNvSpPr>
          <p:nvPr>
            <p:ph type="subTitle" idx="4294967295"/>
          </p:nvPr>
        </p:nvSpPr>
        <p:spPr>
          <a:xfrm>
            <a:off x="2513250" y="2010763"/>
            <a:ext cx="3675900" cy="2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Player and Parent/Guardian</a:t>
            </a:r>
            <a:endParaRPr/>
          </a:p>
        </p:txBody>
      </p:sp>
      <p:sp>
        <p:nvSpPr>
          <p:cNvPr id="441" name="Google Shape;441;p41"/>
          <p:cNvSpPr txBox="1">
            <a:spLocks noGrp="1"/>
          </p:cNvSpPr>
          <p:nvPr>
            <p:ph type="body" idx="4294967295"/>
          </p:nvPr>
        </p:nvSpPr>
        <p:spPr>
          <a:xfrm>
            <a:off x="2512675" y="2310825"/>
            <a:ext cx="28569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All forms MUST be completed before the first practice</a:t>
            </a:r>
            <a:endParaRPr/>
          </a:p>
        </p:txBody>
      </p:sp>
      <p:sp>
        <p:nvSpPr>
          <p:cNvPr id="442" name="Google Shape;442;p41"/>
          <p:cNvSpPr txBox="1">
            <a:spLocks noGrp="1"/>
          </p:cNvSpPr>
          <p:nvPr>
            <p:ph type="subTitle" idx="4294967295"/>
          </p:nvPr>
        </p:nvSpPr>
        <p:spPr>
          <a:xfrm>
            <a:off x="2512664" y="3153763"/>
            <a:ext cx="3675300" cy="2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Mobile App</a:t>
            </a:r>
            <a:endParaRPr/>
          </a:p>
        </p:txBody>
      </p:sp>
      <p:sp>
        <p:nvSpPr>
          <p:cNvPr id="443" name="Google Shape;443;p41"/>
          <p:cNvSpPr txBox="1">
            <a:spLocks noGrp="1"/>
          </p:cNvSpPr>
          <p:nvPr>
            <p:ph type="body" idx="4294967295"/>
          </p:nvPr>
        </p:nvSpPr>
        <p:spPr>
          <a:xfrm>
            <a:off x="2512100" y="3453825"/>
            <a:ext cx="28569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Suggest downloading the mobile app</a:t>
            </a:r>
            <a:endParaRPr/>
          </a:p>
        </p:txBody>
      </p:sp>
      <p:sp>
        <p:nvSpPr>
          <p:cNvPr id="444" name="Google Shape;444;p41"/>
          <p:cNvSpPr/>
          <p:nvPr/>
        </p:nvSpPr>
        <p:spPr>
          <a:xfrm>
            <a:off x="1771675" y="1008962"/>
            <a:ext cx="594600" cy="594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41"/>
          <p:cNvSpPr/>
          <p:nvPr/>
        </p:nvSpPr>
        <p:spPr>
          <a:xfrm>
            <a:off x="1771675" y="2167950"/>
            <a:ext cx="594600" cy="594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41"/>
          <p:cNvSpPr/>
          <p:nvPr/>
        </p:nvSpPr>
        <p:spPr>
          <a:xfrm>
            <a:off x="1771675" y="3250725"/>
            <a:ext cx="594600" cy="594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7" name="Google Shape;447;p41"/>
          <p:cNvGrpSpPr/>
          <p:nvPr/>
        </p:nvGrpSpPr>
        <p:grpSpPr>
          <a:xfrm>
            <a:off x="1897869" y="1095862"/>
            <a:ext cx="426462" cy="420796"/>
            <a:chOff x="-6713450" y="2397900"/>
            <a:chExt cx="295375" cy="291450"/>
          </a:xfrm>
        </p:grpSpPr>
        <p:sp>
          <p:nvSpPr>
            <p:cNvPr id="448" name="Google Shape;448;p41"/>
            <p:cNvSpPr/>
            <p:nvPr/>
          </p:nvSpPr>
          <p:spPr>
            <a:xfrm>
              <a:off x="-6628400" y="2465650"/>
              <a:ext cx="69350" cy="17350"/>
            </a:xfrm>
            <a:custGeom>
              <a:avLst/>
              <a:gdLst/>
              <a:ahLst/>
              <a:cxnLst/>
              <a:rect l="l" t="t" r="r" b="b"/>
              <a:pathLst>
                <a:path w="2774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79" y="693"/>
                  </a:cubicBezTo>
                  <a:lnTo>
                    <a:pt x="2427" y="693"/>
                  </a:lnTo>
                  <a:cubicBezTo>
                    <a:pt x="2616" y="693"/>
                    <a:pt x="2773" y="536"/>
                    <a:pt x="2773" y="347"/>
                  </a:cubicBezTo>
                  <a:cubicBezTo>
                    <a:pt x="2773" y="158"/>
                    <a:pt x="2616" y="0"/>
                    <a:pt x="2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1"/>
            <p:cNvSpPr/>
            <p:nvPr/>
          </p:nvSpPr>
          <p:spPr>
            <a:xfrm>
              <a:off x="-6713450" y="2397900"/>
              <a:ext cx="295375" cy="291450"/>
            </a:xfrm>
            <a:custGeom>
              <a:avLst/>
              <a:gdLst/>
              <a:ahLst/>
              <a:cxnLst/>
              <a:rect l="l" t="t" r="r" b="b"/>
              <a:pathLst>
                <a:path w="11815" h="11658" extrusionOk="0">
                  <a:moveTo>
                    <a:pt x="2048" y="1167"/>
                  </a:moveTo>
                  <a:lnTo>
                    <a:pt x="2048" y="2017"/>
                  </a:lnTo>
                  <a:lnTo>
                    <a:pt x="1166" y="2017"/>
                  </a:lnTo>
                  <a:lnTo>
                    <a:pt x="2048" y="1167"/>
                  </a:lnTo>
                  <a:close/>
                  <a:moveTo>
                    <a:pt x="10330" y="2773"/>
                  </a:moveTo>
                  <a:cubicBezTo>
                    <a:pt x="10507" y="2773"/>
                    <a:pt x="10680" y="2836"/>
                    <a:pt x="10806" y="2962"/>
                  </a:cubicBezTo>
                  <a:cubicBezTo>
                    <a:pt x="11058" y="3246"/>
                    <a:pt x="11058" y="3687"/>
                    <a:pt x="10775" y="3908"/>
                  </a:cubicBezTo>
                  <a:lnTo>
                    <a:pt x="10176" y="4506"/>
                  </a:lnTo>
                  <a:lnTo>
                    <a:pt x="9231" y="3561"/>
                  </a:lnTo>
                  <a:lnTo>
                    <a:pt x="9830" y="2962"/>
                  </a:lnTo>
                  <a:cubicBezTo>
                    <a:pt x="9972" y="2836"/>
                    <a:pt x="10153" y="2773"/>
                    <a:pt x="10330" y="2773"/>
                  </a:cubicBezTo>
                  <a:close/>
                  <a:moveTo>
                    <a:pt x="8727" y="4034"/>
                  </a:moveTo>
                  <a:lnTo>
                    <a:pt x="9672" y="4979"/>
                  </a:lnTo>
                  <a:cubicBezTo>
                    <a:pt x="8538" y="6207"/>
                    <a:pt x="7026" y="7688"/>
                    <a:pt x="5892" y="8854"/>
                  </a:cubicBezTo>
                  <a:lnTo>
                    <a:pt x="4915" y="7846"/>
                  </a:lnTo>
                  <a:lnTo>
                    <a:pt x="8727" y="4034"/>
                  </a:lnTo>
                  <a:close/>
                  <a:moveTo>
                    <a:pt x="4600" y="8539"/>
                  </a:moveTo>
                  <a:lnTo>
                    <a:pt x="5230" y="9169"/>
                  </a:lnTo>
                  <a:lnTo>
                    <a:pt x="4285" y="9421"/>
                  </a:lnTo>
                  <a:cubicBezTo>
                    <a:pt x="4348" y="9232"/>
                    <a:pt x="4505" y="8728"/>
                    <a:pt x="4600" y="8539"/>
                  </a:cubicBezTo>
                  <a:close/>
                  <a:moveTo>
                    <a:pt x="7908" y="694"/>
                  </a:moveTo>
                  <a:cubicBezTo>
                    <a:pt x="8097" y="694"/>
                    <a:pt x="8255" y="852"/>
                    <a:pt x="8255" y="1041"/>
                  </a:cubicBezTo>
                  <a:lnTo>
                    <a:pt x="8255" y="3592"/>
                  </a:lnTo>
                  <a:lnTo>
                    <a:pt x="7467" y="4380"/>
                  </a:lnTo>
                  <a:cubicBezTo>
                    <a:pt x="7435" y="4286"/>
                    <a:pt x="7309" y="4160"/>
                    <a:pt x="7152" y="4160"/>
                  </a:cubicBezTo>
                  <a:lnTo>
                    <a:pt x="1733" y="4160"/>
                  </a:lnTo>
                  <a:cubicBezTo>
                    <a:pt x="1512" y="4160"/>
                    <a:pt x="1386" y="4317"/>
                    <a:pt x="1386" y="4506"/>
                  </a:cubicBezTo>
                  <a:cubicBezTo>
                    <a:pt x="1386" y="4695"/>
                    <a:pt x="1512" y="4853"/>
                    <a:pt x="1733" y="4853"/>
                  </a:cubicBezTo>
                  <a:lnTo>
                    <a:pt x="6994" y="4853"/>
                  </a:lnTo>
                  <a:lnTo>
                    <a:pt x="6333" y="5546"/>
                  </a:lnTo>
                  <a:lnTo>
                    <a:pt x="1733" y="5546"/>
                  </a:lnTo>
                  <a:cubicBezTo>
                    <a:pt x="1512" y="5546"/>
                    <a:pt x="1355" y="5703"/>
                    <a:pt x="1355" y="5892"/>
                  </a:cubicBezTo>
                  <a:cubicBezTo>
                    <a:pt x="1355" y="6081"/>
                    <a:pt x="1512" y="6239"/>
                    <a:pt x="1733" y="6239"/>
                  </a:cubicBezTo>
                  <a:lnTo>
                    <a:pt x="5608" y="6239"/>
                  </a:lnTo>
                  <a:lnTo>
                    <a:pt x="4947" y="6901"/>
                  </a:lnTo>
                  <a:lnTo>
                    <a:pt x="1733" y="6901"/>
                  </a:lnTo>
                  <a:cubicBezTo>
                    <a:pt x="1512" y="6901"/>
                    <a:pt x="1355" y="7058"/>
                    <a:pt x="1355" y="7279"/>
                  </a:cubicBezTo>
                  <a:cubicBezTo>
                    <a:pt x="1355" y="7468"/>
                    <a:pt x="1512" y="7625"/>
                    <a:pt x="1733" y="7625"/>
                  </a:cubicBezTo>
                  <a:lnTo>
                    <a:pt x="4285" y="7625"/>
                  </a:lnTo>
                  <a:cubicBezTo>
                    <a:pt x="4190" y="7688"/>
                    <a:pt x="4159" y="7751"/>
                    <a:pt x="4127" y="7814"/>
                  </a:cubicBezTo>
                  <a:lnTo>
                    <a:pt x="3970" y="8287"/>
                  </a:lnTo>
                  <a:lnTo>
                    <a:pt x="1733" y="8287"/>
                  </a:lnTo>
                  <a:cubicBezTo>
                    <a:pt x="1512" y="8287"/>
                    <a:pt x="1355" y="8444"/>
                    <a:pt x="1355" y="8633"/>
                  </a:cubicBezTo>
                  <a:cubicBezTo>
                    <a:pt x="1355" y="8854"/>
                    <a:pt x="1512" y="9011"/>
                    <a:pt x="1733" y="9011"/>
                  </a:cubicBezTo>
                  <a:lnTo>
                    <a:pt x="3718" y="9011"/>
                  </a:lnTo>
                  <a:lnTo>
                    <a:pt x="3466" y="9893"/>
                  </a:lnTo>
                  <a:cubicBezTo>
                    <a:pt x="3385" y="10136"/>
                    <a:pt x="3557" y="10355"/>
                    <a:pt x="3766" y="10355"/>
                  </a:cubicBezTo>
                  <a:cubicBezTo>
                    <a:pt x="3802" y="10355"/>
                    <a:pt x="3839" y="10348"/>
                    <a:pt x="3875" y="10335"/>
                  </a:cubicBezTo>
                  <a:lnTo>
                    <a:pt x="6018" y="9704"/>
                  </a:lnTo>
                  <a:cubicBezTo>
                    <a:pt x="6049" y="9704"/>
                    <a:pt x="6144" y="9673"/>
                    <a:pt x="6175" y="9641"/>
                  </a:cubicBezTo>
                  <a:lnTo>
                    <a:pt x="8286" y="7499"/>
                  </a:lnTo>
                  <a:lnTo>
                    <a:pt x="8286" y="10681"/>
                  </a:lnTo>
                  <a:cubicBezTo>
                    <a:pt x="8255" y="10839"/>
                    <a:pt x="8097" y="10996"/>
                    <a:pt x="7908" y="10996"/>
                  </a:cubicBezTo>
                  <a:lnTo>
                    <a:pt x="1040" y="10996"/>
                  </a:lnTo>
                  <a:cubicBezTo>
                    <a:pt x="851" y="10996"/>
                    <a:pt x="693" y="10839"/>
                    <a:pt x="693" y="10650"/>
                  </a:cubicBezTo>
                  <a:lnTo>
                    <a:pt x="693" y="2742"/>
                  </a:lnTo>
                  <a:lnTo>
                    <a:pt x="2395" y="2742"/>
                  </a:lnTo>
                  <a:cubicBezTo>
                    <a:pt x="2584" y="2742"/>
                    <a:pt x="2741" y="2584"/>
                    <a:pt x="2741" y="2395"/>
                  </a:cubicBezTo>
                  <a:lnTo>
                    <a:pt x="2741" y="694"/>
                  </a:lnTo>
                  <a:close/>
                  <a:moveTo>
                    <a:pt x="2363" y="1"/>
                  </a:moveTo>
                  <a:cubicBezTo>
                    <a:pt x="2237" y="1"/>
                    <a:pt x="2143" y="64"/>
                    <a:pt x="2111" y="127"/>
                  </a:cubicBezTo>
                  <a:lnTo>
                    <a:pt x="158" y="2112"/>
                  </a:lnTo>
                  <a:cubicBezTo>
                    <a:pt x="63" y="2175"/>
                    <a:pt x="0" y="2269"/>
                    <a:pt x="0" y="2364"/>
                  </a:cubicBezTo>
                  <a:lnTo>
                    <a:pt x="0" y="10650"/>
                  </a:lnTo>
                  <a:cubicBezTo>
                    <a:pt x="0" y="11217"/>
                    <a:pt x="473" y="11658"/>
                    <a:pt x="1008" y="11658"/>
                  </a:cubicBezTo>
                  <a:lnTo>
                    <a:pt x="7908" y="11658"/>
                  </a:lnTo>
                  <a:cubicBezTo>
                    <a:pt x="8444" y="11658"/>
                    <a:pt x="8916" y="11217"/>
                    <a:pt x="8916" y="10650"/>
                  </a:cubicBezTo>
                  <a:lnTo>
                    <a:pt x="8916" y="6774"/>
                  </a:lnTo>
                  <a:lnTo>
                    <a:pt x="11279" y="4412"/>
                  </a:lnTo>
                  <a:cubicBezTo>
                    <a:pt x="11815" y="3876"/>
                    <a:pt x="11815" y="3025"/>
                    <a:pt x="11279" y="2490"/>
                  </a:cubicBezTo>
                  <a:cubicBezTo>
                    <a:pt x="11011" y="2222"/>
                    <a:pt x="10657" y="2088"/>
                    <a:pt x="10306" y="2088"/>
                  </a:cubicBezTo>
                  <a:cubicBezTo>
                    <a:pt x="9956" y="2088"/>
                    <a:pt x="9609" y="2222"/>
                    <a:pt x="9357" y="2490"/>
                  </a:cubicBezTo>
                  <a:lnTo>
                    <a:pt x="8916" y="2931"/>
                  </a:lnTo>
                  <a:lnTo>
                    <a:pt x="8916" y="1041"/>
                  </a:lnTo>
                  <a:cubicBezTo>
                    <a:pt x="8916" y="474"/>
                    <a:pt x="8444" y="1"/>
                    <a:pt x="79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0" name="Google Shape;450;p41"/>
          <p:cNvSpPr/>
          <p:nvPr/>
        </p:nvSpPr>
        <p:spPr>
          <a:xfrm>
            <a:off x="1900143" y="3326945"/>
            <a:ext cx="421914" cy="420759"/>
          </a:xfrm>
          <a:custGeom>
            <a:avLst/>
            <a:gdLst/>
            <a:ahLst/>
            <a:cxnLst/>
            <a:rect l="l" t="t" r="r" b="b"/>
            <a:pathLst>
              <a:path w="11689" h="11657" extrusionOk="0">
                <a:moveTo>
                  <a:pt x="5860" y="662"/>
                </a:moveTo>
                <a:cubicBezTo>
                  <a:pt x="6080" y="662"/>
                  <a:pt x="6238" y="851"/>
                  <a:pt x="6238" y="1040"/>
                </a:cubicBezTo>
                <a:lnTo>
                  <a:pt x="6238" y="1386"/>
                </a:lnTo>
                <a:lnTo>
                  <a:pt x="756" y="1386"/>
                </a:lnTo>
                <a:lnTo>
                  <a:pt x="756" y="1040"/>
                </a:lnTo>
                <a:cubicBezTo>
                  <a:pt x="725" y="851"/>
                  <a:pt x="882" y="662"/>
                  <a:pt x="1071" y="662"/>
                </a:cubicBezTo>
                <a:close/>
                <a:moveTo>
                  <a:pt x="6175" y="2048"/>
                </a:moveTo>
                <a:lnTo>
                  <a:pt x="6175" y="3686"/>
                </a:lnTo>
                <a:cubicBezTo>
                  <a:pt x="5639" y="3686"/>
                  <a:pt x="5198" y="4096"/>
                  <a:pt x="5198" y="4663"/>
                </a:cubicBezTo>
                <a:cubicBezTo>
                  <a:pt x="4820" y="4694"/>
                  <a:pt x="4505" y="4883"/>
                  <a:pt x="4348" y="5261"/>
                </a:cubicBezTo>
                <a:lnTo>
                  <a:pt x="3592" y="4505"/>
                </a:lnTo>
                <a:cubicBezTo>
                  <a:pt x="3403" y="4300"/>
                  <a:pt x="3135" y="4198"/>
                  <a:pt x="2867" y="4198"/>
                </a:cubicBezTo>
                <a:cubicBezTo>
                  <a:pt x="2599" y="4198"/>
                  <a:pt x="2331" y="4300"/>
                  <a:pt x="2142" y="4505"/>
                </a:cubicBezTo>
                <a:cubicBezTo>
                  <a:pt x="1733" y="4883"/>
                  <a:pt x="1733" y="5576"/>
                  <a:pt x="2142" y="5954"/>
                </a:cubicBezTo>
                <a:lnTo>
                  <a:pt x="4505" y="8317"/>
                </a:lnTo>
                <a:lnTo>
                  <a:pt x="4316" y="8317"/>
                </a:lnTo>
                <a:cubicBezTo>
                  <a:pt x="3875" y="8317"/>
                  <a:pt x="3466" y="8601"/>
                  <a:pt x="3308" y="9042"/>
                </a:cubicBezTo>
                <a:lnTo>
                  <a:pt x="725" y="9042"/>
                </a:lnTo>
                <a:lnTo>
                  <a:pt x="725" y="8979"/>
                </a:lnTo>
                <a:lnTo>
                  <a:pt x="725" y="2048"/>
                </a:lnTo>
                <a:close/>
                <a:moveTo>
                  <a:pt x="7640" y="3907"/>
                </a:moveTo>
                <a:cubicBezTo>
                  <a:pt x="7727" y="3907"/>
                  <a:pt x="7813" y="3938"/>
                  <a:pt x="7876" y="4001"/>
                </a:cubicBezTo>
                <a:lnTo>
                  <a:pt x="8664" y="4789"/>
                </a:lnTo>
                <a:cubicBezTo>
                  <a:pt x="9325" y="5450"/>
                  <a:pt x="9861" y="6238"/>
                  <a:pt x="10113" y="7026"/>
                </a:cubicBezTo>
                <a:lnTo>
                  <a:pt x="7530" y="9609"/>
                </a:lnTo>
                <a:lnTo>
                  <a:pt x="4222" y="9609"/>
                </a:lnTo>
                <a:cubicBezTo>
                  <a:pt x="4033" y="9609"/>
                  <a:pt x="3875" y="9451"/>
                  <a:pt x="3875" y="9262"/>
                </a:cubicBezTo>
                <a:cubicBezTo>
                  <a:pt x="3875" y="9073"/>
                  <a:pt x="4033" y="8916"/>
                  <a:pt x="4222" y="8916"/>
                </a:cubicBezTo>
                <a:lnTo>
                  <a:pt x="5230" y="8916"/>
                </a:lnTo>
                <a:cubicBezTo>
                  <a:pt x="5387" y="8916"/>
                  <a:pt x="5513" y="8821"/>
                  <a:pt x="5545" y="8695"/>
                </a:cubicBezTo>
                <a:cubicBezTo>
                  <a:pt x="5608" y="8601"/>
                  <a:pt x="5608" y="8443"/>
                  <a:pt x="5482" y="8349"/>
                </a:cubicBezTo>
                <a:lnTo>
                  <a:pt x="2520" y="5387"/>
                </a:lnTo>
                <a:cubicBezTo>
                  <a:pt x="2394" y="5293"/>
                  <a:pt x="2394" y="5041"/>
                  <a:pt x="2520" y="4915"/>
                </a:cubicBezTo>
                <a:cubicBezTo>
                  <a:pt x="2583" y="4868"/>
                  <a:pt x="2670" y="4844"/>
                  <a:pt x="2757" y="4844"/>
                </a:cubicBezTo>
                <a:cubicBezTo>
                  <a:pt x="2843" y="4844"/>
                  <a:pt x="2930" y="4868"/>
                  <a:pt x="2993" y="4915"/>
                </a:cubicBezTo>
                <a:lnTo>
                  <a:pt x="4442" y="6395"/>
                </a:lnTo>
                <a:lnTo>
                  <a:pt x="5450" y="7372"/>
                </a:lnTo>
                <a:cubicBezTo>
                  <a:pt x="5498" y="7435"/>
                  <a:pt x="5584" y="7467"/>
                  <a:pt x="5675" y="7467"/>
                </a:cubicBezTo>
                <a:cubicBezTo>
                  <a:pt x="5765" y="7467"/>
                  <a:pt x="5860" y="7435"/>
                  <a:pt x="5923" y="7372"/>
                </a:cubicBezTo>
                <a:cubicBezTo>
                  <a:pt x="6017" y="7246"/>
                  <a:pt x="6017" y="7026"/>
                  <a:pt x="5923" y="6900"/>
                </a:cubicBezTo>
                <a:lnTo>
                  <a:pt x="4915" y="5923"/>
                </a:lnTo>
                <a:cubicBezTo>
                  <a:pt x="4820" y="5797"/>
                  <a:pt x="4820" y="5545"/>
                  <a:pt x="4915" y="5450"/>
                </a:cubicBezTo>
                <a:cubicBezTo>
                  <a:pt x="4978" y="5387"/>
                  <a:pt x="5072" y="5356"/>
                  <a:pt x="5163" y="5356"/>
                </a:cubicBezTo>
                <a:cubicBezTo>
                  <a:pt x="5253" y="5356"/>
                  <a:pt x="5340" y="5387"/>
                  <a:pt x="5387" y="5450"/>
                </a:cubicBezTo>
                <a:lnTo>
                  <a:pt x="6396" y="6427"/>
                </a:lnTo>
                <a:cubicBezTo>
                  <a:pt x="6443" y="6490"/>
                  <a:pt x="6529" y="6522"/>
                  <a:pt x="6620" y="6522"/>
                </a:cubicBezTo>
                <a:cubicBezTo>
                  <a:pt x="6711" y="6522"/>
                  <a:pt x="6805" y="6490"/>
                  <a:pt x="6868" y="6427"/>
                </a:cubicBezTo>
                <a:cubicBezTo>
                  <a:pt x="6963" y="6301"/>
                  <a:pt x="6963" y="6080"/>
                  <a:pt x="6868" y="5954"/>
                </a:cubicBezTo>
                <a:lnTo>
                  <a:pt x="5860" y="4978"/>
                </a:lnTo>
                <a:cubicBezTo>
                  <a:pt x="5765" y="4852"/>
                  <a:pt x="5765" y="4631"/>
                  <a:pt x="5860" y="4505"/>
                </a:cubicBezTo>
                <a:cubicBezTo>
                  <a:pt x="5923" y="4442"/>
                  <a:pt x="6017" y="4411"/>
                  <a:pt x="6108" y="4411"/>
                </a:cubicBezTo>
                <a:cubicBezTo>
                  <a:pt x="6199" y="4411"/>
                  <a:pt x="6285" y="4442"/>
                  <a:pt x="6333" y="4505"/>
                </a:cubicBezTo>
                <a:lnTo>
                  <a:pt x="7341" y="5482"/>
                </a:lnTo>
                <a:cubicBezTo>
                  <a:pt x="7388" y="5545"/>
                  <a:pt x="7475" y="5576"/>
                  <a:pt x="7565" y="5576"/>
                </a:cubicBezTo>
                <a:cubicBezTo>
                  <a:pt x="7656" y="5576"/>
                  <a:pt x="7750" y="5545"/>
                  <a:pt x="7813" y="5482"/>
                </a:cubicBezTo>
                <a:cubicBezTo>
                  <a:pt x="7908" y="5356"/>
                  <a:pt x="7908" y="5135"/>
                  <a:pt x="7813" y="5009"/>
                </a:cubicBezTo>
                <a:lnTo>
                  <a:pt x="7341" y="4537"/>
                </a:lnTo>
                <a:cubicBezTo>
                  <a:pt x="7278" y="4348"/>
                  <a:pt x="7278" y="4096"/>
                  <a:pt x="7404" y="4001"/>
                </a:cubicBezTo>
                <a:cubicBezTo>
                  <a:pt x="7467" y="3938"/>
                  <a:pt x="7553" y="3907"/>
                  <a:pt x="7640" y="3907"/>
                </a:cubicBezTo>
                <a:close/>
                <a:moveTo>
                  <a:pt x="10554" y="7624"/>
                </a:moveTo>
                <a:lnTo>
                  <a:pt x="10806" y="7845"/>
                </a:lnTo>
                <a:cubicBezTo>
                  <a:pt x="10964" y="8002"/>
                  <a:pt x="10964" y="8191"/>
                  <a:pt x="10806" y="8317"/>
                </a:cubicBezTo>
                <a:lnTo>
                  <a:pt x="8853" y="10239"/>
                </a:lnTo>
                <a:cubicBezTo>
                  <a:pt x="8806" y="10302"/>
                  <a:pt x="8719" y="10334"/>
                  <a:pt x="8628" y="10334"/>
                </a:cubicBezTo>
                <a:cubicBezTo>
                  <a:pt x="8538" y="10334"/>
                  <a:pt x="8443" y="10302"/>
                  <a:pt x="8380" y="10239"/>
                </a:cubicBezTo>
                <a:lnTo>
                  <a:pt x="8160" y="10019"/>
                </a:lnTo>
                <a:lnTo>
                  <a:pt x="10554" y="7624"/>
                </a:lnTo>
                <a:close/>
                <a:moveTo>
                  <a:pt x="3277" y="9672"/>
                </a:moveTo>
                <a:cubicBezTo>
                  <a:pt x="3434" y="10050"/>
                  <a:pt x="3781" y="10334"/>
                  <a:pt x="4222" y="10334"/>
                </a:cubicBezTo>
                <a:lnTo>
                  <a:pt x="6143" y="10334"/>
                </a:lnTo>
                <a:lnTo>
                  <a:pt x="6143" y="10680"/>
                </a:lnTo>
                <a:lnTo>
                  <a:pt x="6175" y="10680"/>
                </a:lnTo>
                <a:cubicBezTo>
                  <a:pt x="6175" y="10869"/>
                  <a:pt x="6017" y="11027"/>
                  <a:pt x="5828" y="11027"/>
                </a:cubicBezTo>
                <a:lnTo>
                  <a:pt x="1040" y="11027"/>
                </a:lnTo>
                <a:cubicBezTo>
                  <a:pt x="819" y="11027"/>
                  <a:pt x="662" y="10869"/>
                  <a:pt x="662" y="10680"/>
                </a:cubicBezTo>
                <a:lnTo>
                  <a:pt x="662" y="9672"/>
                </a:lnTo>
                <a:close/>
                <a:moveTo>
                  <a:pt x="1040" y="0"/>
                </a:moveTo>
                <a:cubicBezTo>
                  <a:pt x="473" y="0"/>
                  <a:pt x="0" y="473"/>
                  <a:pt x="0" y="1040"/>
                </a:cubicBezTo>
                <a:lnTo>
                  <a:pt x="0" y="10649"/>
                </a:lnTo>
                <a:cubicBezTo>
                  <a:pt x="0" y="11184"/>
                  <a:pt x="473" y="11657"/>
                  <a:pt x="1040" y="11657"/>
                </a:cubicBezTo>
                <a:lnTo>
                  <a:pt x="5828" y="11657"/>
                </a:lnTo>
                <a:cubicBezTo>
                  <a:pt x="6396" y="11657"/>
                  <a:pt x="6868" y="11184"/>
                  <a:pt x="6868" y="10649"/>
                </a:cubicBezTo>
                <a:lnTo>
                  <a:pt x="6868" y="10334"/>
                </a:lnTo>
                <a:lnTo>
                  <a:pt x="7467" y="10334"/>
                </a:lnTo>
                <a:lnTo>
                  <a:pt x="7876" y="10775"/>
                </a:lnTo>
                <a:cubicBezTo>
                  <a:pt x="8081" y="10964"/>
                  <a:pt x="8349" y="11058"/>
                  <a:pt x="8613" y="11058"/>
                </a:cubicBezTo>
                <a:cubicBezTo>
                  <a:pt x="8877" y="11058"/>
                  <a:pt x="9136" y="10964"/>
                  <a:pt x="9325" y="10775"/>
                </a:cubicBezTo>
                <a:lnTo>
                  <a:pt x="11279" y="8821"/>
                </a:lnTo>
                <a:cubicBezTo>
                  <a:pt x="11688" y="8443"/>
                  <a:pt x="11688" y="7782"/>
                  <a:pt x="11310" y="7372"/>
                </a:cubicBezTo>
                <a:lnTo>
                  <a:pt x="10869" y="6931"/>
                </a:lnTo>
                <a:cubicBezTo>
                  <a:pt x="10554" y="6080"/>
                  <a:pt x="10082" y="5261"/>
                  <a:pt x="9420" y="4505"/>
                </a:cubicBezTo>
                <a:lnTo>
                  <a:pt x="8380" y="3466"/>
                </a:lnTo>
                <a:cubicBezTo>
                  <a:pt x="8191" y="3277"/>
                  <a:pt x="7931" y="3182"/>
                  <a:pt x="7668" y="3182"/>
                </a:cubicBezTo>
                <a:cubicBezTo>
                  <a:pt x="7404" y="3182"/>
                  <a:pt x="7136" y="3277"/>
                  <a:pt x="6931" y="3466"/>
                </a:cubicBezTo>
                <a:lnTo>
                  <a:pt x="6868" y="3560"/>
                </a:lnTo>
                <a:lnTo>
                  <a:pt x="6868" y="1040"/>
                </a:lnTo>
                <a:cubicBezTo>
                  <a:pt x="6868" y="473"/>
                  <a:pt x="6396" y="0"/>
                  <a:pt x="582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1" name="Google Shape;451;p41"/>
          <p:cNvGrpSpPr/>
          <p:nvPr/>
        </p:nvGrpSpPr>
        <p:grpSpPr>
          <a:xfrm>
            <a:off x="1858014" y="2254874"/>
            <a:ext cx="421913" cy="420754"/>
            <a:chOff x="1487200" y="4993750"/>
            <a:chExt cx="483125" cy="483125"/>
          </a:xfrm>
        </p:grpSpPr>
        <p:sp>
          <p:nvSpPr>
            <p:cNvPr id="452" name="Google Shape;452;p41"/>
            <p:cNvSpPr/>
            <p:nvPr/>
          </p:nvSpPr>
          <p:spPr>
            <a:xfrm>
              <a:off x="1487200" y="499375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9662" y="1133"/>
                  </a:moveTo>
                  <a:cubicBezTo>
                    <a:pt x="11824" y="1133"/>
                    <a:pt x="13983" y="1975"/>
                    <a:pt x="15668" y="3657"/>
                  </a:cubicBezTo>
                  <a:cubicBezTo>
                    <a:pt x="19035" y="7027"/>
                    <a:pt x="19035" y="12302"/>
                    <a:pt x="15668" y="15668"/>
                  </a:cubicBezTo>
                  <a:cubicBezTo>
                    <a:pt x="13983" y="17352"/>
                    <a:pt x="11822" y="18193"/>
                    <a:pt x="9661" y="18193"/>
                  </a:cubicBezTo>
                  <a:cubicBezTo>
                    <a:pt x="7500" y="18193"/>
                    <a:pt x="5340" y="17352"/>
                    <a:pt x="3657" y="15668"/>
                  </a:cubicBezTo>
                  <a:cubicBezTo>
                    <a:pt x="290" y="12302"/>
                    <a:pt x="290" y="7024"/>
                    <a:pt x="3657" y="3657"/>
                  </a:cubicBezTo>
                  <a:cubicBezTo>
                    <a:pt x="5342" y="1975"/>
                    <a:pt x="7500" y="1133"/>
                    <a:pt x="9662" y="1133"/>
                  </a:cubicBezTo>
                  <a:close/>
                  <a:moveTo>
                    <a:pt x="9662" y="1"/>
                  </a:moveTo>
                  <a:cubicBezTo>
                    <a:pt x="7117" y="1"/>
                    <a:pt x="4698" y="1015"/>
                    <a:pt x="2857" y="2857"/>
                  </a:cubicBezTo>
                  <a:cubicBezTo>
                    <a:pt x="1015" y="4699"/>
                    <a:pt x="0" y="7117"/>
                    <a:pt x="0" y="9663"/>
                  </a:cubicBezTo>
                  <a:cubicBezTo>
                    <a:pt x="0" y="12208"/>
                    <a:pt x="1015" y="14627"/>
                    <a:pt x="2857" y="16469"/>
                  </a:cubicBezTo>
                  <a:cubicBezTo>
                    <a:pt x="4698" y="18310"/>
                    <a:pt x="7117" y="19325"/>
                    <a:pt x="9662" y="19325"/>
                  </a:cubicBezTo>
                  <a:cubicBezTo>
                    <a:pt x="12208" y="19325"/>
                    <a:pt x="14626" y="18310"/>
                    <a:pt x="16468" y="16469"/>
                  </a:cubicBezTo>
                  <a:cubicBezTo>
                    <a:pt x="18310" y="14627"/>
                    <a:pt x="19325" y="12208"/>
                    <a:pt x="19325" y="9663"/>
                  </a:cubicBezTo>
                  <a:cubicBezTo>
                    <a:pt x="19325" y="7117"/>
                    <a:pt x="18310" y="4699"/>
                    <a:pt x="16468" y="2857"/>
                  </a:cubicBezTo>
                  <a:cubicBezTo>
                    <a:pt x="14626" y="1015"/>
                    <a:pt x="12208" y="1"/>
                    <a:pt x="96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3" name="Google Shape;453;p41"/>
            <p:cNvSpPr/>
            <p:nvPr/>
          </p:nvSpPr>
          <p:spPr>
            <a:xfrm>
              <a:off x="1602600" y="5143950"/>
              <a:ext cx="250350" cy="182725"/>
            </a:xfrm>
            <a:custGeom>
              <a:avLst/>
              <a:gdLst/>
              <a:ahLst/>
              <a:cxnLst/>
              <a:rect l="l" t="t" r="r" b="b"/>
              <a:pathLst>
                <a:path w="10014" h="7309" extrusionOk="0">
                  <a:moveTo>
                    <a:pt x="8149" y="1134"/>
                  </a:moveTo>
                  <a:cubicBezTo>
                    <a:pt x="8294" y="1134"/>
                    <a:pt x="8439" y="1189"/>
                    <a:pt x="8549" y="1300"/>
                  </a:cubicBezTo>
                  <a:cubicBezTo>
                    <a:pt x="8769" y="1520"/>
                    <a:pt x="8769" y="1879"/>
                    <a:pt x="8549" y="2100"/>
                  </a:cubicBezTo>
                  <a:lnTo>
                    <a:pt x="4639" y="6007"/>
                  </a:lnTo>
                  <a:cubicBezTo>
                    <a:pt x="4527" y="6120"/>
                    <a:pt x="4377" y="6177"/>
                    <a:pt x="4227" y="6177"/>
                  </a:cubicBezTo>
                  <a:cubicBezTo>
                    <a:pt x="4081" y="6177"/>
                    <a:pt x="3937" y="6123"/>
                    <a:pt x="3830" y="6016"/>
                  </a:cubicBezTo>
                  <a:lnTo>
                    <a:pt x="1547" y="3748"/>
                  </a:lnTo>
                  <a:cubicBezTo>
                    <a:pt x="1296" y="3534"/>
                    <a:pt x="1281" y="3151"/>
                    <a:pt x="1514" y="2918"/>
                  </a:cubicBezTo>
                  <a:cubicBezTo>
                    <a:pt x="1626" y="2806"/>
                    <a:pt x="1771" y="2750"/>
                    <a:pt x="1916" y="2750"/>
                  </a:cubicBezTo>
                  <a:cubicBezTo>
                    <a:pt x="2074" y="2750"/>
                    <a:pt x="2232" y="2817"/>
                    <a:pt x="2344" y="2948"/>
                  </a:cubicBezTo>
                  <a:lnTo>
                    <a:pt x="3784" y="4388"/>
                  </a:lnTo>
                  <a:cubicBezTo>
                    <a:pt x="3793" y="4401"/>
                    <a:pt x="3805" y="4410"/>
                    <a:pt x="3817" y="4419"/>
                  </a:cubicBezTo>
                  <a:cubicBezTo>
                    <a:pt x="3817" y="4422"/>
                    <a:pt x="3820" y="4422"/>
                    <a:pt x="3823" y="4425"/>
                  </a:cubicBezTo>
                  <a:cubicBezTo>
                    <a:pt x="3934" y="4535"/>
                    <a:pt x="4078" y="4590"/>
                    <a:pt x="4222" y="4590"/>
                  </a:cubicBezTo>
                  <a:cubicBezTo>
                    <a:pt x="4367" y="4590"/>
                    <a:pt x="4512" y="4535"/>
                    <a:pt x="4624" y="4425"/>
                  </a:cubicBezTo>
                  <a:lnTo>
                    <a:pt x="7749" y="1300"/>
                  </a:lnTo>
                  <a:cubicBezTo>
                    <a:pt x="7859" y="1189"/>
                    <a:pt x="8004" y="1134"/>
                    <a:pt x="8149" y="1134"/>
                  </a:cubicBezTo>
                  <a:close/>
                  <a:moveTo>
                    <a:pt x="8146" y="1"/>
                  </a:moveTo>
                  <a:cubicBezTo>
                    <a:pt x="7712" y="1"/>
                    <a:pt x="7279" y="166"/>
                    <a:pt x="6949" y="496"/>
                  </a:cubicBezTo>
                  <a:lnTo>
                    <a:pt x="6946" y="496"/>
                  </a:lnTo>
                  <a:lnTo>
                    <a:pt x="4219" y="3223"/>
                  </a:lnTo>
                  <a:lnTo>
                    <a:pt x="3144" y="2148"/>
                  </a:lnTo>
                  <a:cubicBezTo>
                    <a:pt x="2808" y="1779"/>
                    <a:pt x="2348" y="1594"/>
                    <a:pt x="1887" y="1594"/>
                  </a:cubicBezTo>
                  <a:cubicBezTo>
                    <a:pt x="1453" y="1594"/>
                    <a:pt x="1019" y="1758"/>
                    <a:pt x="686" y="2091"/>
                  </a:cubicBezTo>
                  <a:cubicBezTo>
                    <a:pt x="1" y="2776"/>
                    <a:pt x="28" y="3896"/>
                    <a:pt x="747" y="4549"/>
                  </a:cubicBezTo>
                  <a:lnTo>
                    <a:pt x="3029" y="6819"/>
                  </a:lnTo>
                  <a:cubicBezTo>
                    <a:pt x="3344" y="7131"/>
                    <a:pt x="3768" y="7308"/>
                    <a:pt x="4214" y="7308"/>
                  </a:cubicBezTo>
                  <a:cubicBezTo>
                    <a:pt x="4218" y="7308"/>
                    <a:pt x="4221" y="7308"/>
                    <a:pt x="4225" y="7308"/>
                  </a:cubicBezTo>
                  <a:cubicBezTo>
                    <a:pt x="4678" y="7308"/>
                    <a:pt x="5116" y="7127"/>
                    <a:pt x="5439" y="6807"/>
                  </a:cubicBezTo>
                  <a:lnTo>
                    <a:pt x="9349" y="2900"/>
                  </a:lnTo>
                  <a:cubicBezTo>
                    <a:pt x="10013" y="2236"/>
                    <a:pt x="10013" y="1161"/>
                    <a:pt x="9349" y="499"/>
                  </a:cubicBezTo>
                  <a:cubicBezTo>
                    <a:pt x="9017" y="167"/>
                    <a:pt x="8581" y="1"/>
                    <a:pt x="81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2"/>
          <p:cNvSpPr txBox="1">
            <a:spLocks noGrp="1"/>
          </p:cNvSpPr>
          <p:nvPr>
            <p:ph type="title"/>
          </p:nvPr>
        </p:nvSpPr>
        <p:spPr>
          <a:xfrm rot="-5400000">
            <a:off x="-989125" y="2243600"/>
            <a:ext cx="4058100" cy="6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Managers</a:t>
            </a:r>
            <a:endParaRPr/>
          </a:p>
        </p:txBody>
      </p:sp>
      <p:sp>
        <p:nvSpPr>
          <p:cNvPr id="459" name="Google Shape;459;p42"/>
          <p:cNvSpPr txBox="1">
            <a:spLocks noGrp="1"/>
          </p:cNvSpPr>
          <p:nvPr>
            <p:ph type="subTitle" idx="4294967295"/>
          </p:nvPr>
        </p:nvSpPr>
        <p:spPr>
          <a:xfrm>
            <a:off x="1023475" y="872475"/>
            <a:ext cx="2898300" cy="2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latin typeface="Orbitron Medium"/>
                <a:ea typeface="Orbitron Medium"/>
                <a:cs typeface="Orbitron Medium"/>
                <a:sym typeface="Orbitron Medium"/>
              </a:rPr>
              <a:t>Water/Equipment</a:t>
            </a:r>
            <a:endParaRPr sz="1800">
              <a:latin typeface="Orbitron Medium"/>
              <a:ea typeface="Orbitron Medium"/>
              <a:cs typeface="Orbitron Medium"/>
              <a:sym typeface="Orbitron Medium"/>
            </a:endParaRPr>
          </a:p>
        </p:txBody>
      </p:sp>
      <p:sp>
        <p:nvSpPr>
          <p:cNvPr id="460" name="Google Shape;460;p42"/>
          <p:cNvSpPr txBox="1">
            <a:spLocks noGrp="1"/>
          </p:cNvSpPr>
          <p:nvPr>
            <p:ph type="body" idx="4294967295"/>
          </p:nvPr>
        </p:nvSpPr>
        <p:spPr>
          <a:xfrm>
            <a:off x="1293475" y="1177250"/>
            <a:ext cx="23583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Filling/emptying water and bringing equipment for practice and games</a:t>
            </a:r>
            <a:endParaRPr/>
          </a:p>
        </p:txBody>
      </p:sp>
      <p:sp>
        <p:nvSpPr>
          <p:cNvPr id="461" name="Google Shape;461;p42"/>
          <p:cNvSpPr txBox="1">
            <a:spLocks noGrp="1"/>
          </p:cNvSpPr>
          <p:nvPr>
            <p:ph type="subTitle" idx="4294967295"/>
          </p:nvPr>
        </p:nvSpPr>
        <p:spPr>
          <a:xfrm>
            <a:off x="3135183" y="3251517"/>
            <a:ext cx="1946100" cy="2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latin typeface="Orbitron Medium"/>
                <a:ea typeface="Orbitron Medium"/>
                <a:cs typeface="Orbitron Medium"/>
                <a:sym typeface="Orbitron Medium"/>
              </a:rPr>
              <a:t>Film</a:t>
            </a:r>
            <a:endParaRPr sz="1800">
              <a:latin typeface="Orbitron Medium"/>
              <a:ea typeface="Orbitron Medium"/>
              <a:cs typeface="Orbitron Medium"/>
              <a:sym typeface="Orbitron Medium"/>
            </a:endParaRPr>
          </a:p>
        </p:txBody>
      </p:sp>
      <p:sp>
        <p:nvSpPr>
          <p:cNvPr id="462" name="Google Shape;462;p42"/>
          <p:cNvSpPr txBox="1">
            <a:spLocks noGrp="1"/>
          </p:cNvSpPr>
          <p:nvPr>
            <p:ph type="body" idx="4294967295"/>
          </p:nvPr>
        </p:nvSpPr>
        <p:spPr>
          <a:xfrm>
            <a:off x="3134878" y="3548851"/>
            <a:ext cx="19461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Capturing quality video of game play</a:t>
            </a:r>
            <a:endParaRPr/>
          </a:p>
        </p:txBody>
      </p:sp>
      <p:sp>
        <p:nvSpPr>
          <p:cNvPr id="463" name="Google Shape;463;p42"/>
          <p:cNvSpPr txBox="1">
            <a:spLocks noGrp="1"/>
          </p:cNvSpPr>
          <p:nvPr>
            <p:ph type="subTitle" idx="4294967295"/>
          </p:nvPr>
        </p:nvSpPr>
        <p:spPr>
          <a:xfrm>
            <a:off x="4321776" y="872475"/>
            <a:ext cx="3094800" cy="2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latin typeface="Orbitron Medium"/>
                <a:ea typeface="Orbitron Medium"/>
                <a:cs typeface="Orbitron Medium"/>
                <a:sym typeface="Orbitron Medium"/>
              </a:rPr>
              <a:t>Sideline Assistance</a:t>
            </a:r>
            <a:endParaRPr sz="1800">
              <a:latin typeface="Orbitron Medium"/>
              <a:ea typeface="Orbitron Medium"/>
              <a:cs typeface="Orbitron Medium"/>
              <a:sym typeface="Orbitron Medium"/>
            </a:endParaRPr>
          </a:p>
        </p:txBody>
      </p:sp>
      <p:sp>
        <p:nvSpPr>
          <p:cNvPr id="464" name="Google Shape;464;p42"/>
          <p:cNvSpPr txBox="1">
            <a:spLocks noGrp="1"/>
          </p:cNvSpPr>
          <p:nvPr>
            <p:ph type="body" idx="4294967295"/>
          </p:nvPr>
        </p:nvSpPr>
        <p:spPr>
          <a:xfrm>
            <a:off x="4841678" y="1177246"/>
            <a:ext cx="19461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Assist coaches with play signs as needed</a:t>
            </a:r>
            <a:endParaRPr/>
          </a:p>
        </p:txBody>
      </p:sp>
      <p:sp>
        <p:nvSpPr>
          <p:cNvPr id="465" name="Google Shape;465;p42"/>
          <p:cNvSpPr txBox="1">
            <a:spLocks noGrp="1"/>
          </p:cNvSpPr>
          <p:nvPr>
            <p:ph type="subTitle" idx="4294967295"/>
          </p:nvPr>
        </p:nvSpPr>
        <p:spPr>
          <a:xfrm>
            <a:off x="6484597" y="3251517"/>
            <a:ext cx="1946100" cy="2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latin typeface="Orbitron Medium"/>
                <a:ea typeface="Orbitron Medium"/>
                <a:cs typeface="Orbitron Medium"/>
                <a:sym typeface="Orbitron Medium"/>
              </a:rPr>
              <a:t>Game Stats</a:t>
            </a:r>
            <a:endParaRPr sz="1800">
              <a:latin typeface="Orbitron Medium"/>
              <a:ea typeface="Orbitron Medium"/>
              <a:cs typeface="Orbitron Medium"/>
              <a:sym typeface="Orbitron Medium"/>
            </a:endParaRPr>
          </a:p>
        </p:txBody>
      </p:sp>
      <p:sp>
        <p:nvSpPr>
          <p:cNvPr id="466" name="Google Shape;466;p42"/>
          <p:cNvSpPr txBox="1">
            <a:spLocks noGrp="1"/>
          </p:cNvSpPr>
          <p:nvPr>
            <p:ph type="body" idx="4294967295"/>
          </p:nvPr>
        </p:nvSpPr>
        <p:spPr>
          <a:xfrm>
            <a:off x="6323351" y="3547575"/>
            <a:ext cx="22686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Compiling games statistics like: pulled flags, sacks, receptions, interceptions, etc.</a:t>
            </a:r>
            <a:endParaRPr/>
          </a:p>
        </p:txBody>
      </p:sp>
      <p:grpSp>
        <p:nvGrpSpPr>
          <p:cNvPr id="467" name="Google Shape;467;p42"/>
          <p:cNvGrpSpPr/>
          <p:nvPr/>
        </p:nvGrpSpPr>
        <p:grpSpPr>
          <a:xfrm>
            <a:off x="2042844" y="1871017"/>
            <a:ext cx="5820704" cy="1352648"/>
            <a:chOff x="3512551" y="2358282"/>
            <a:chExt cx="1597032" cy="378649"/>
          </a:xfrm>
        </p:grpSpPr>
        <p:grpSp>
          <p:nvGrpSpPr>
            <p:cNvPr id="468" name="Google Shape;468;p42"/>
            <p:cNvGrpSpPr/>
            <p:nvPr/>
          </p:nvGrpSpPr>
          <p:grpSpPr>
            <a:xfrm>
              <a:off x="3738198" y="2553002"/>
              <a:ext cx="1145834" cy="117"/>
              <a:chOff x="3738198" y="2553002"/>
              <a:chExt cx="1145834" cy="117"/>
            </a:xfrm>
          </p:grpSpPr>
          <p:cxnSp>
            <p:nvCxnSpPr>
              <p:cNvPr id="469" name="Google Shape;469;p42"/>
              <p:cNvCxnSpPr/>
              <p:nvPr/>
            </p:nvCxnSpPr>
            <p:spPr>
              <a:xfrm>
                <a:off x="4195395" y="2553002"/>
                <a:ext cx="231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42"/>
              <p:cNvCxnSpPr/>
              <p:nvPr/>
            </p:nvCxnSpPr>
            <p:spPr>
              <a:xfrm>
                <a:off x="4652432" y="2553002"/>
                <a:ext cx="231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42"/>
              <p:cNvCxnSpPr>
                <a:stCxn id="472" idx="6"/>
                <a:endCxn id="473" idx="2"/>
              </p:cNvCxnSpPr>
              <p:nvPr/>
            </p:nvCxnSpPr>
            <p:spPr>
              <a:xfrm>
                <a:off x="3738198" y="2553118"/>
                <a:ext cx="2313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74" name="Google Shape;474;p42"/>
            <p:cNvGrpSpPr/>
            <p:nvPr/>
          </p:nvGrpSpPr>
          <p:grpSpPr>
            <a:xfrm>
              <a:off x="3969644" y="2440153"/>
              <a:ext cx="225900" cy="296779"/>
              <a:chOff x="3969644" y="2440153"/>
              <a:chExt cx="225900" cy="296779"/>
            </a:xfrm>
          </p:grpSpPr>
          <p:cxnSp>
            <p:nvCxnSpPr>
              <p:cNvPr id="475" name="Google Shape;475;p42"/>
              <p:cNvCxnSpPr/>
              <p:nvPr/>
            </p:nvCxnSpPr>
            <p:spPr>
              <a:xfrm>
                <a:off x="4082390" y="2637031"/>
                <a:ext cx="0" cy="999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73" name="Google Shape;473;p42"/>
              <p:cNvSpPr/>
              <p:nvPr/>
            </p:nvSpPr>
            <p:spPr>
              <a:xfrm>
                <a:off x="3969644" y="2440153"/>
                <a:ext cx="225900" cy="225900"/>
              </a:xfrm>
              <a:prstGeom prst="ellipse">
                <a:avLst/>
              </a:prstGeom>
              <a:noFill/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42"/>
              <p:cNvSpPr/>
              <p:nvPr/>
            </p:nvSpPr>
            <p:spPr>
              <a:xfrm>
                <a:off x="3998471" y="2468982"/>
                <a:ext cx="168300" cy="168300"/>
              </a:xfrm>
              <a:prstGeom prst="ellipse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7" name="Google Shape;477;p42"/>
            <p:cNvGrpSpPr/>
            <p:nvPr/>
          </p:nvGrpSpPr>
          <p:grpSpPr>
            <a:xfrm>
              <a:off x="4426818" y="2358282"/>
              <a:ext cx="225600" cy="307471"/>
              <a:chOff x="4426818" y="2358282"/>
              <a:chExt cx="225600" cy="307471"/>
            </a:xfrm>
          </p:grpSpPr>
          <p:cxnSp>
            <p:nvCxnSpPr>
              <p:cNvPr id="478" name="Google Shape;478;p42"/>
              <p:cNvCxnSpPr>
                <a:stCxn id="479" idx="0"/>
              </p:cNvCxnSpPr>
              <p:nvPr/>
            </p:nvCxnSpPr>
            <p:spPr>
              <a:xfrm rot="10800000">
                <a:off x="4539644" y="2358282"/>
                <a:ext cx="0" cy="1107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80" name="Google Shape;480;p42"/>
              <p:cNvSpPr/>
              <p:nvPr/>
            </p:nvSpPr>
            <p:spPr>
              <a:xfrm>
                <a:off x="4426818" y="2440153"/>
                <a:ext cx="225600" cy="225600"/>
              </a:xfrm>
              <a:prstGeom prst="ellipse">
                <a:avLst/>
              </a:prstGeom>
              <a:noFill/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42"/>
              <p:cNvSpPr/>
              <p:nvPr/>
            </p:nvSpPr>
            <p:spPr>
              <a:xfrm>
                <a:off x="4455644" y="2468982"/>
                <a:ext cx="168000" cy="168000"/>
              </a:xfrm>
              <a:prstGeom prst="ellipse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1" name="Google Shape;481;p42"/>
            <p:cNvGrpSpPr/>
            <p:nvPr/>
          </p:nvGrpSpPr>
          <p:grpSpPr>
            <a:xfrm>
              <a:off x="4883984" y="2440153"/>
              <a:ext cx="225600" cy="296479"/>
              <a:chOff x="4883984" y="2440153"/>
              <a:chExt cx="225600" cy="296479"/>
            </a:xfrm>
          </p:grpSpPr>
          <p:cxnSp>
            <p:nvCxnSpPr>
              <p:cNvPr id="482" name="Google Shape;482;p42"/>
              <p:cNvCxnSpPr/>
              <p:nvPr/>
            </p:nvCxnSpPr>
            <p:spPr>
              <a:xfrm>
                <a:off x="4996858" y="2637031"/>
                <a:ext cx="0" cy="99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83" name="Google Shape;483;p42"/>
              <p:cNvSpPr/>
              <p:nvPr/>
            </p:nvSpPr>
            <p:spPr>
              <a:xfrm>
                <a:off x="4883984" y="2440153"/>
                <a:ext cx="225600" cy="225600"/>
              </a:xfrm>
              <a:prstGeom prst="ellipse">
                <a:avLst/>
              </a:prstGeom>
              <a:noFill/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42"/>
              <p:cNvSpPr/>
              <p:nvPr/>
            </p:nvSpPr>
            <p:spPr>
              <a:xfrm>
                <a:off x="4912810" y="2468982"/>
                <a:ext cx="168000" cy="168000"/>
              </a:xfrm>
              <a:prstGeom prst="ellipse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5" name="Google Shape;485;p42"/>
            <p:cNvGrpSpPr/>
            <p:nvPr/>
          </p:nvGrpSpPr>
          <p:grpSpPr>
            <a:xfrm>
              <a:off x="3512551" y="2358356"/>
              <a:ext cx="225647" cy="307629"/>
              <a:chOff x="2182679" y="2005014"/>
              <a:chExt cx="792300" cy="1080158"/>
            </a:xfrm>
          </p:grpSpPr>
          <p:cxnSp>
            <p:nvCxnSpPr>
              <p:cNvPr id="486" name="Google Shape;486;p42"/>
              <p:cNvCxnSpPr>
                <a:stCxn id="487" idx="0"/>
              </p:cNvCxnSpPr>
              <p:nvPr/>
            </p:nvCxnSpPr>
            <p:spPr>
              <a:xfrm rot="10800000">
                <a:off x="2578961" y="2005014"/>
                <a:ext cx="0" cy="3888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72" name="Google Shape;472;p42"/>
              <p:cNvSpPr/>
              <p:nvPr/>
            </p:nvSpPr>
            <p:spPr>
              <a:xfrm>
                <a:off x="2182679" y="2292572"/>
                <a:ext cx="792300" cy="792600"/>
              </a:xfrm>
              <a:prstGeom prst="ellipse">
                <a:avLst/>
              </a:prstGeom>
              <a:noFill/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42"/>
              <p:cNvSpPr/>
              <p:nvPr/>
            </p:nvSpPr>
            <p:spPr>
              <a:xfrm>
                <a:off x="2283911" y="2393814"/>
                <a:ext cx="590100" cy="590100"/>
              </a:xfrm>
              <a:prstGeom prst="ellipse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2471875"/>
            <a:ext cx="9144001" cy="91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43"/>
          <p:cNvSpPr/>
          <p:nvPr/>
        </p:nvSpPr>
        <p:spPr>
          <a:xfrm>
            <a:off x="741300" y="1681250"/>
            <a:ext cx="7661400" cy="1879200"/>
          </a:xfrm>
          <a:prstGeom prst="snip1Rect">
            <a:avLst>
              <a:gd name="adj" fmla="val 16667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43"/>
          <p:cNvSpPr txBox="1">
            <a:spLocks noGrp="1"/>
          </p:cNvSpPr>
          <p:nvPr>
            <p:ph type="title"/>
          </p:nvPr>
        </p:nvSpPr>
        <p:spPr>
          <a:xfrm>
            <a:off x="3222050" y="2097013"/>
            <a:ext cx="5149200" cy="8418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Timeline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495" name="Google Shape;495;p43"/>
          <p:cNvSpPr/>
          <p:nvPr/>
        </p:nvSpPr>
        <p:spPr>
          <a:xfrm>
            <a:off x="4413900" y="3376050"/>
            <a:ext cx="316200" cy="316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43"/>
          <p:cNvSpPr/>
          <p:nvPr/>
        </p:nvSpPr>
        <p:spPr>
          <a:xfrm>
            <a:off x="5025200" y="3376050"/>
            <a:ext cx="316200" cy="316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43"/>
          <p:cNvSpPr/>
          <p:nvPr/>
        </p:nvSpPr>
        <p:spPr>
          <a:xfrm>
            <a:off x="3865825" y="3376050"/>
            <a:ext cx="316200" cy="316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8" name="Google Shape;498;p43"/>
          <p:cNvGrpSpPr/>
          <p:nvPr/>
        </p:nvGrpSpPr>
        <p:grpSpPr>
          <a:xfrm>
            <a:off x="2417209" y="2215719"/>
            <a:ext cx="621584" cy="604414"/>
            <a:chOff x="-39055650" y="2315975"/>
            <a:chExt cx="331600" cy="313900"/>
          </a:xfrm>
        </p:grpSpPr>
        <p:sp>
          <p:nvSpPr>
            <p:cNvPr id="499" name="Google Shape;499;p43"/>
            <p:cNvSpPr/>
            <p:nvPr/>
          </p:nvSpPr>
          <p:spPr>
            <a:xfrm>
              <a:off x="-38976900" y="2390225"/>
              <a:ext cx="167775" cy="165825"/>
            </a:xfrm>
            <a:custGeom>
              <a:avLst/>
              <a:gdLst/>
              <a:ahLst/>
              <a:cxnLst/>
              <a:rect l="l" t="t" r="r" b="b"/>
              <a:pathLst>
                <a:path w="6711" h="6633" extrusionOk="0">
                  <a:moveTo>
                    <a:pt x="3765" y="1"/>
                  </a:moveTo>
                  <a:cubicBezTo>
                    <a:pt x="3655" y="1"/>
                    <a:pt x="3545" y="40"/>
                    <a:pt x="3466" y="119"/>
                  </a:cubicBezTo>
                  <a:cubicBezTo>
                    <a:pt x="3309" y="276"/>
                    <a:pt x="3309" y="560"/>
                    <a:pt x="3466" y="718"/>
                  </a:cubicBezTo>
                  <a:lnTo>
                    <a:pt x="4411" y="1663"/>
                  </a:lnTo>
                  <a:lnTo>
                    <a:pt x="3340" y="2734"/>
                  </a:lnTo>
                  <a:lnTo>
                    <a:pt x="2395" y="1789"/>
                  </a:lnTo>
                  <a:cubicBezTo>
                    <a:pt x="2316" y="1710"/>
                    <a:pt x="2214" y="1671"/>
                    <a:pt x="2111" y="1671"/>
                  </a:cubicBezTo>
                  <a:cubicBezTo>
                    <a:pt x="2009" y="1671"/>
                    <a:pt x="1907" y="1710"/>
                    <a:pt x="1828" y="1789"/>
                  </a:cubicBezTo>
                  <a:cubicBezTo>
                    <a:pt x="1670" y="1946"/>
                    <a:pt x="1670" y="2198"/>
                    <a:pt x="1828" y="2387"/>
                  </a:cubicBezTo>
                  <a:lnTo>
                    <a:pt x="2773" y="3332"/>
                  </a:lnTo>
                  <a:lnTo>
                    <a:pt x="1702" y="4372"/>
                  </a:lnTo>
                  <a:lnTo>
                    <a:pt x="757" y="3427"/>
                  </a:lnTo>
                  <a:cubicBezTo>
                    <a:pt x="678" y="3348"/>
                    <a:pt x="568" y="3309"/>
                    <a:pt x="457" y="3309"/>
                  </a:cubicBezTo>
                  <a:cubicBezTo>
                    <a:pt x="347" y="3309"/>
                    <a:pt x="237" y="3348"/>
                    <a:pt x="158" y="3427"/>
                  </a:cubicBezTo>
                  <a:cubicBezTo>
                    <a:pt x="1" y="3584"/>
                    <a:pt x="1" y="3868"/>
                    <a:pt x="158" y="4026"/>
                  </a:cubicBezTo>
                  <a:lnTo>
                    <a:pt x="1103" y="4971"/>
                  </a:lnTo>
                  <a:lnTo>
                    <a:pt x="977" y="5097"/>
                  </a:lnTo>
                  <a:cubicBezTo>
                    <a:pt x="820" y="5254"/>
                    <a:pt x="820" y="5538"/>
                    <a:pt x="977" y="5695"/>
                  </a:cubicBezTo>
                  <a:cubicBezTo>
                    <a:pt x="1056" y="5774"/>
                    <a:pt x="1166" y="5813"/>
                    <a:pt x="1276" y="5813"/>
                  </a:cubicBezTo>
                  <a:cubicBezTo>
                    <a:pt x="1387" y="5813"/>
                    <a:pt x="1497" y="5774"/>
                    <a:pt x="1576" y="5695"/>
                  </a:cubicBezTo>
                  <a:lnTo>
                    <a:pt x="1702" y="5569"/>
                  </a:lnTo>
                  <a:lnTo>
                    <a:pt x="2647" y="6514"/>
                  </a:lnTo>
                  <a:cubicBezTo>
                    <a:pt x="2726" y="6593"/>
                    <a:pt x="2836" y="6633"/>
                    <a:pt x="2946" y="6633"/>
                  </a:cubicBezTo>
                  <a:cubicBezTo>
                    <a:pt x="3057" y="6633"/>
                    <a:pt x="3167" y="6593"/>
                    <a:pt x="3246" y="6514"/>
                  </a:cubicBezTo>
                  <a:cubicBezTo>
                    <a:pt x="3403" y="6357"/>
                    <a:pt x="3403" y="6073"/>
                    <a:pt x="3246" y="5916"/>
                  </a:cubicBezTo>
                  <a:lnTo>
                    <a:pt x="2300" y="4971"/>
                  </a:lnTo>
                  <a:lnTo>
                    <a:pt x="3340" y="3899"/>
                  </a:lnTo>
                  <a:lnTo>
                    <a:pt x="4285" y="4845"/>
                  </a:lnTo>
                  <a:cubicBezTo>
                    <a:pt x="4364" y="4923"/>
                    <a:pt x="4474" y="4963"/>
                    <a:pt x="4585" y="4963"/>
                  </a:cubicBezTo>
                  <a:cubicBezTo>
                    <a:pt x="4695" y="4963"/>
                    <a:pt x="4805" y="4923"/>
                    <a:pt x="4884" y="4845"/>
                  </a:cubicBezTo>
                  <a:cubicBezTo>
                    <a:pt x="5041" y="4687"/>
                    <a:pt x="5041" y="4435"/>
                    <a:pt x="4884" y="4278"/>
                  </a:cubicBezTo>
                  <a:lnTo>
                    <a:pt x="3939" y="3332"/>
                  </a:lnTo>
                  <a:lnTo>
                    <a:pt x="5010" y="2261"/>
                  </a:lnTo>
                  <a:lnTo>
                    <a:pt x="5955" y="3206"/>
                  </a:lnTo>
                  <a:cubicBezTo>
                    <a:pt x="6034" y="3285"/>
                    <a:pt x="6144" y="3325"/>
                    <a:pt x="6254" y="3325"/>
                  </a:cubicBezTo>
                  <a:cubicBezTo>
                    <a:pt x="6365" y="3325"/>
                    <a:pt x="6475" y="3285"/>
                    <a:pt x="6554" y="3206"/>
                  </a:cubicBezTo>
                  <a:cubicBezTo>
                    <a:pt x="6711" y="3049"/>
                    <a:pt x="6711" y="2765"/>
                    <a:pt x="6554" y="2608"/>
                  </a:cubicBezTo>
                  <a:lnTo>
                    <a:pt x="5608" y="1663"/>
                  </a:lnTo>
                  <a:lnTo>
                    <a:pt x="5703" y="1537"/>
                  </a:lnTo>
                  <a:cubicBezTo>
                    <a:pt x="5860" y="1379"/>
                    <a:pt x="5860" y="1127"/>
                    <a:pt x="5703" y="970"/>
                  </a:cubicBezTo>
                  <a:cubicBezTo>
                    <a:pt x="5624" y="891"/>
                    <a:pt x="5522" y="851"/>
                    <a:pt x="5419" y="851"/>
                  </a:cubicBezTo>
                  <a:cubicBezTo>
                    <a:pt x="5317" y="851"/>
                    <a:pt x="5215" y="891"/>
                    <a:pt x="5136" y="970"/>
                  </a:cubicBezTo>
                  <a:lnTo>
                    <a:pt x="5010" y="1064"/>
                  </a:lnTo>
                  <a:lnTo>
                    <a:pt x="4065" y="119"/>
                  </a:lnTo>
                  <a:cubicBezTo>
                    <a:pt x="3986" y="40"/>
                    <a:pt x="3876" y="1"/>
                    <a:pt x="37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00" name="Google Shape;500;p43"/>
            <p:cNvSpPr/>
            <p:nvPr/>
          </p:nvSpPr>
          <p:spPr>
            <a:xfrm>
              <a:off x="-39055650" y="2315975"/>
              <a:ext cx="331600" cy="313900"/>
            </a:xfrm>
            <a:custGeom>
              <a:avLst/>
              <a:gdLst/>
              <a:ahLst/>
              <a:cxnLst/>
              <a:rect l="l" t="t" r="r" b="b"/>
              <a:pathLst>
                <a:path w="13264" h="12556" extrusionOk="0">
                  <a:moveTo>
                    <a:pt x="9083" y="792"/>
                  </a:moveTo>
                  <a:cubicBezTo>
                    <a:pt x="9988" y="792"/>
                    <a:pt x="10673" y="917"/>
                    <a:pt x="11121" y="1041"/>
                  </a:cubicBezTo>
                  <a:cubicBezTo>
                    <a:pt x="11216" y="1073"/>
                    <a:pt x="11373" y="1167"/>
                    <a:pt x="11499" y="1199"/>
                  </a:cubicBezTo>
                  <a:lnTo>
                    <a:pt x="11625" y="1325"/>
                  </a:lnTo>
                  <a:cubicBezTo>
                    <a:pt x="11814" y="1608"/>
                    <a:pt x="11909" y="2144"/>
                    <a:pt x="11940" y="2459"/>
                  </a:cubicBezTo>
                  <a:cubicBezTo>
                    <a:pt x="12003" y="3152"/>
                    <a:pt x="12003" y="3845"/>
                    <a:pt x="11972" y="4475"/>
                  </a:cubicBezTo>
                  <a:lnTo>
                    <a:pt x="8317" y="821"/>
                  </a:lnTo>
                  <a:cubicBezTo>
                    <a:pt x="8588" y="801"/>
                    <a:pt x="8843" y="792"/>
                    <a:pt x="9083" y="792"/>
                  </a:cubicBezTo>
                  <a:close/>
                  <a:moveTo>
                    <a:pt x="7246" y="978"/>
                  </a:moveTo>
                  <a:lnTo>
                    <a:pt x="11814" y="5546"/>
                  </a:lnTo>
                  <a:cubicBezTo>
                    <a:pt x="11184" y="8728"/>
                    <a:pt x="9136" y="11028"/>
                    <a:pt x="5797" y="11595"/>
                  </a:cubicBezTo>
                  <a:lnTo>
                    <a:pt x="1229" y="7027"/>
                  </a:lnTo>
                  <a:cubicBezTo>
                    <a:pt x="1890" y="3845"/>
                    <a:pt x="3907" y="1608"/>
                    <a:pt x="7246" y="978"/>
                  </a:cubicBezTo>
                  <a:close/>
                  <a:moveTo>
                    <a:pt x="1071" y="8004"/>
                  </a:moveTo>
                  <a:lnTo>
                    <a:pt x="4726" y="11690"/>
                  </a:lnTo>
                  <a:cubicBezTo>
                    <a:pt x="4391" y="11722"/>
                    <a:pt x="4083" y="11736"/>
                    <a:pt x="3800" y="11736"/>
                  </a:cubicBezTo>
                  <a:cubicBezTo>
                    <a:pt x="2431" y="11736"/>
                    <a:pt x="1669" y="11411"/>
                    <a:pt x="1512" y="11280"/>
                  </a:cubicBezTo>
                  <a:cubicBezTo>
                    <a:pt x="1229" y="11028"/>
                    <a:pt x="914" y="9799"/>
                    <a:pt x="1071" y="8004"/>
                  </a:cubicBezTo>
                  <a:close/>
                  <a:moveTo>
                    <a:pt x="9132" y="0"/>
                  </a:moveTo>
                  <a:cubicBezTo>
                    <a:pt x="8355" y="0"/>
                    <a:pt x="7508" y="77"/>
                    <a:pt x="6742" y="222"/>
                  </a:cubicBezTo>
                  <a:cubicBezTo>
                    <a:pt x="5482" y="506"/>
                    <a:pt x="4411" y="978"/>
                    <a:pt x="3560" y="1640"/>
                  </a:cubicBezTo>
                  <a:cubicBezTo>
                    <a:pt x="1764" y="2931"/>
                    <a:pt x="756" y="4948"/>
                    <a:pt x="347" y="7090"/>
                  </a:cubicBezTo>
                  <a:lnTo>
                    <a:pt x="347" y="7122"/>
                  </a:lnTo>
                  <a:cubicBezTo>
                    <a:pt x="0" y="9012"/>
                    <a:pt x="189" y="10934"/>
                    <a:pt x="756" y="11721"/>
                  </a:cubicBezTo>
                  <a:cubicBezTo>
                    <a:pt x="882" y="11879"/>
                    <a:pt x="945" y="11942"/>
                    <a:pt x="1103" y="12036"/>
                  </a:cubicBezTo>
                  <a:cubicBezTo>
                    <a:pt x="1678" y="12389"/>
                    <a:pt x="2725" y="12556"/>
                    <a:pt x="3868" y="12556"/>
                  </a:cubicBezTo>
                  <a:cubicBezTo>
                    <a:pt x="4664" y="12556"/>
                    <a:pt x="5506" y="12475"/>
                    <a:pt x="6270" y="12320"/>
                  </a:cubicBezTo>
                  <a:cubicBezTo>
                    <a:pt x="8380" y="11879"/>
                    <a:pt x="9956" y="10776"/>
                    <a:pt x="11058" y="9295"/>
                  </a:cubicBezTo>
                  <a:cubicBezTo>
                    <a:pt x="13264" y="6302"/>
                    <a:pt x="13075" y="2018"/>
                    <a:pt x="12255" y="852"/>
                  </a:cubicBezTo>
                  <a:cubicBezTo>
                    <a:pt x="12129" y="695"/>
                    <a:pt x="11972" y="537"/>
                    <a:pt x="11657" y="411"/>
                  </a:cubicBezTo>
                  <a:cubicBezTo>
                    <a:pt x="11279" y="222"/>
                    <a:pt x="10712" y="159"/>
                    <a:pt x="10271" y="64"/>
                  </a:cubicBezTo>
                  <a:cubicBezTo>
                    <a:pt x="9925" y="21"/>
                    <a:pt x="9538" y="0"/>
                    <a:pt x="91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6"/>
          <p:cNvSpPr txBox="1">
            <a:spLocks noGrp="1"/>
          </p:cNvSpPr>
          <p:nvPr>
            <p:ph type="title"/>
          </p:nvPr>
        </p:nvSpPr>
        <p:spPr>
          <a:xfrm rot="-5400000">
            <a:off x="-1076575" y="2329675"/>
            <a:ext cx="40584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161" name="Google Shape;161;p26"/>
          <p:cNvSpPr txBox="1">
            <a:spLocks noGrp="1"/>
          </p:cNvSpPr>
          <p:nvPr>
            <p:ph type="subTitle" idx="1"/>
          </p:nvPr>
        </p:nvSpPr>
        <p:spPr>
          <a:xfrm>
            <a:off x="2311110" y="780100"/>
            <a:ext cx="2616300" cy="2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Program Details</a:t>
            </a:r>
            <a:endParaRPr/>
          </a:p>
        </p:txBody>
      </p:sp>
      <p:sp>
        <p:nvSpPr>
          <p:cNvPr id="162" name="Google Shape;162;p26"/>
          <p:cNvSpPr txBox="1">
            <a:spLocks noGrp="1"/>
          </p:cNvSpPr>
          <p:nvPr>
            <p:ph type="subTitle" idx="3"/>
          </p:nvPr>
        </p:nvSpPr>
        <p:spPr>
          <a:xfrm>
            <a:off x="2311110" y="1959975"/>
            <a:ext cx="2616300" cy="2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Eligibility</a:t>
            </a:r>
            <a:endParaRPr/>
          </a:p>
        </p:txBody>
      </p:sp>
      <p:sp>
        <p:nvSpPr>
          <p:cNvPr id="163" name="Google Shape;163;p26"/>
          <p:cNvSpPr txBox="1">
            <a:spLocks noGrp="1"/>
          </p:cNvSpPr>
          <p:nvPr>
            <p:ph type="subTitle" idx="5"/>
          </p:nvPr>
        </p:nvSpPr>
        <p:spPr>
          <a:xfrm>
            <a:off x="2311238" y="3137750"/>
            <a:ext cx="2616300" cy="2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Booster Club Info</a:t>
            </a:r>
            <a:endParaRPr/>
          </a:p>
        </p:txBody>
      </p:sp>
      <p:sp>
        <p:nvSpPr>
          <p:cNvPr id="164" name="Google Shape;164;p26"/>
          <p:cNvSpPr txBox="1">
            <a:spLocks noGrp="1"/>
          </p:cNvSpPr>
          <p:nvPr>
            <p:ph type="subTitle" idx="7"/>
          </p:nvPr>
        </p:nvSpPr>
        <p:spPr>
          <a:xfrm>
            <a:off x="5980151" y="780100"/>
            <a:ext cx="2414100" cy="2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What’s Next</a:t>
            </a:r>
            <a:endParaRPr/>
          </a:p>
        </p:txBody>
      </p:sp>
      <p:sp>
        <p:nvSpPr>
          <p:cNvPr id="165" name="Google Shape;165;p26"/>
          <p:cNvSpPr txBox="1">
            <a:spLocks noGrp="1"/>
          </p:cNvSpPr>
          <p:nvPr>
            <p:ph type="subTitle" idx="9"/>
          </p:nvPr>
        </p:nvSpPr>
        <p:spPr>
          <a:xfrm>
            <a:off x="5980147" y="1959975"/>
            <a:ext cx="2414100" cy="2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Timeline</a:t>
            </a:r>
            <a:endParaRPr/>
          </a:p>
        </p:txBody>
      </p:sp>
      <p:sp>
        <p:nvSpPr>
          <p:cNvPr id="166" name="Google Shape;166;p26"/>
          <p:cNvSpPr txBox="1">
            <a:spLocks noGrp="1"/>
          </p:cNvSpPr>
          <p:nvPr>
            <p:ph type="subTitle" idx="14"/>
          </p:nvPr>
        </p:nvSpPr>
        <p:spPr>
          <a:xfrm>
            <a:off x="5964573" y="3137750"/>
            <a:ext cx="2414100" cy="2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Reminders</a:t>
            </a:r>
            <a:endParaRPr/>
          </a:p>
        </p:txBody>
      </p:sp>
      <p:sp>
        <p:nvSpPr>
          <p:cNvPr id="167" name="Google Shape;167;p26"/>
          <p:cNvSpPr txBox="1">
            <a:spLocks noGrp="1"/>
          </p:cNvSpPr>
          <p:nvPr>
            <p:ph type="title" idx="16"/>
          </p:nvPr>
        </p:nvSpPr>
        <p:spPr>
          <a:xfrm>
            <a:off x="1256150" y="856300"/>
            <a:ext cx="1055100" cy="43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68" name="Google Shape;168;p26"/>
          <p:cNvSpPr txBox="1">
            <a:spLocks noGrp="1"/>
          </p:cNvSpPr>
          <p:nvPr>
            <p:ph type="title" idx="17"/>
          </p:nvPr>
        </p:nvSpPr>
        <p:spPr>
          <a:xfrm>
            <a:off x="1256150" y="2020650"/>
            <a:ext cx="1055100" cy="43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69" name="Google Shape;169;p26"/>
          <p:cNvSpPr txBox="1">
            <a:spLocks noGrp="1"/>
          </p:cNvSpPr>
          <p:nvPr>
            <p:ph type="title" idx="18"/>
          </p:nvPr>
        </p:nvSpPr>
        <p:spPr>
          <a:xfrm>
            <a:off x="1223925" y="3185000"/>
            <a:ext cx="1055100" cy="43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70" name="Google Shape;170;p26"/>
          <p:cNvSpPr txBox="1">
            <a:spLocks noGrp="1"/>
          </p:cNvSpPr>
          <p:nvPr>
            <p:ph type="title" idx="19"/>
          </p:nvPr>
        </p:nvSpPr>
        <p:spPr>
          <a:xfrm>
            <a:off x="4909475" y="856300"/>
            <a:ext cx="1055100" cy="43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71" name="Google Shape;171;p26"/>
          <p:cNvSpPr txBox="1">
            <a:spLocks noGrp="1"/>
          </p:cNvSpPr>
          <p:nvPr>
            <p:ph type="title" idx="20"/>
          </p:nvPr>
        </p:nvSpPr>
        <p:spPr>
          <a:xfrm>
            <a:off x="4909475" y="2020650"/>
            <a:ext cx="1055100" cy="43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172" name="Google Shape;172;p26"/>
          <p:cNvSpPr txBox="1">
            <a:spLocks noGrp="1"/>
          </p:cNvSpPr>
          <p:nvPr>
            <p:ph type="title" idx="21"/>
          </p:nvPr>
        </p:nvSpPr>
        <p:spPr>
          <a:xfrm>
            <a:off x="4877263" y="3185000"/>
            <a:ext cx="1055100" cy="43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5" name="Google Shape;505;p44"/>
          <p:cNvCxnSpPr/>
          <p:nvPr/>
        </p:nvCxnSpPr>
        <p:spPr>
          <a:xfrm rot="10800000">
            <a:off x="7068138" y="2353125"/>
            <a:ext cx="0" cy="11541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6" name="Google Shape;506;p44"/>
          <p:cNvCxnSpPr/>
          <p:nvPr/>
        </p:nvCxnSpPr>
        <p:spPr>
          <a:xfrm rot="10800000">
            <a:off x="8796863" y="2353125"/>
            <a:ext cx="0" cy="11541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7" name="Google Shape;507;p44"/>
          <p:cNvCxnSpPr/>
          <p:nvPr/>
        </p:nvCxnSpPr>
        <p:spPr>
          <a:xfrm rot="10800000">
            <a:off x="5141613" y="2361550"/>
            <a:ext cx="0" cy="11541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8" name="Google Shape;508;p44"/>
          <p:cNvSpPr/>
          <p:nvPr/>
        </p:nvSpPr>
        <p:spPr>
          <a:xfrm>
            <a:off x="3569487" y="3333275"/>
            <a:ext cx="1598100" cy="31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09" name="Google Shape;509;p44"/>
          <p:cNvCxnSpPr/>
          <p:nvPr/>
        </p:nvCxnSpPr>
        <p:spPr>
          <a:xfrm rot="10800000">
            <a:off x="3072375" y="2361550"/>
            <a:ext cx="0" cy="11541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0" name="Google Shape;510;p44"/>
          <p:cNvSpPr/>
          <p:nvPr/>
        </p:nvSpPr>
        <p:spPr>
          <a:xfrm>
            <a:off x="1499925" y="3333275"/>
            <a:ext cx="1598100" cy="622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11" name="Google Shape;511;p44"/>
          <p:cNvCxnSpPr/>
          <p:nvPr/>
        </p:nvCxnSpPr>
        <p:spPr>
          <a:xfrm rot="10800000">
            <a:off x="3642265" y="1070500"/>
            <a:ext cx="0" cy="12912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2" name="Google Shape;512;p44"/>
          <p:cNvSpPr/>
          <p:nvPr/>
        </p:nvSpPr>
        <p:spPr>
          <a:xfrm>
            <a:off x="3602891" y="776900"/>
            <a:ext cx="1814700" cy="31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13" name="Google Shape;513;p44"/>
          <p:cNvCxnSpPr/>
          <p:nvPr/>
        </p:nvCxnSpPr>
        <p:spPr>
          <a:xfrm rot="10800000">
            <a:off x="1725290" y="1070511"/>
            <a:ext cx="0" cy="12912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4" name="Google Shape;514;p44"/>
          <p:cNvSpPr/>
          <p:nvPr/>
        </p:nvSpPr>
        <p:spPr>
          <a:xfrm>
            <a:off x="1699650" y="776900"/>
            <a:ext cx="1598100" cy="31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5" name="Google Shape;515;p44"/>
          <p:cNvGrpSpPr/>
          <p:nvPr/>
        </p:nvGrpSpPr>
        <p:grpSpPr>
          <a:xfrm rot="10800000" flipH="1">
            <a:off x="1667825" y="2353123"/>
            <a:ext cx="4822700" cy="106198"/>
            <a:chOff x="219558" y="4738465"/>
            <a:chExt cx="3066900" cy="102300"/>
          </a:xfrm>
        </p:grpSpPr>
        <p:sp>
          <p:nvSpPr>
            <p:cNvPr id="516" name="Google Shape;516;p44"/>
            <p:cNvSpPr/>
            <p:nvPr/>
          </p:nvSpPr>
          <p:spPr>
            <a:xfrm>
              <a:off x="1200298" y="4738465"/>
              <a:ext cx="102300" cy="102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4"/>
            <p:cNvSpPr/>
            <p:nvPr/>
          </p:nvSpPr>
          <p:spPr>
            <a:xfrm>
              <a:off x="1690568" y="4738465"/>
              <a:ext cx="102300" cy="102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4"/>
            <p:cNvSpPr/>
            <p:nvPr/>
          </p:nvSpPr>
          <p:spPr>
            <a:xfrm>
              <a:off x="2701546" y="4738465"/>
              <a:ext cx="102300" cy="102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19" name="Google Shape;519;p44"/>
            <p:cNvCxnSpPr/>
            <p:nvPr/>
          </p:nvCxnSpPr>
          <p:spPr>
            <a:xfrm>
              <a:off x="219558" y="4789684"/>
              <a:ext cx="306690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oval" w="med" len="med"/>
              <a:tailEnd type="oval" w="med" len="med"/>
            </a:ln>
          </p:spPr>
        </p:cxnSp>
      </p:grpSp>
      <p:sp>
        <p:nvSpPr>
          <p:cNvPr id="520" name="Google Shape;520;p44"/>
          <p:cNvSpPr txBox="1">
            <a:spLocks noGrp="1"/>
          </p:cNvSpPr>
          <p:nvPr>
            <p:ph type="title"/>
          </p:nvPr>
        </p:nvSpPr>
        <p:spPr>
          <a:xfrm rot="-5400000">
            <a:off x="-989125" y="2243600"/>
            <a:ext cx="4058100" cy="6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Upcoming Dates</a:t>
            </a:r>
            <a:endParaRPr/>
          </a:p>
        </p:txBody>
      </p:sp>
      <p:sp>
        <p:nvSpPr>
          <p:cNvPr id="521" name="Google Shape;521;p44"/>
          <p:cNvSpPr txBox="1">
            <a:spLocks noGrp="1"/>
          </p:cNvSpPr>
          <p:nvPr>
            <p:ph type="subTitle" idx="4294967295"/>
          </p:nvPr>
        </p:nvSpPr>
        <p:spPr>
          <a:xfrm>
            <a:off x="1700400" y="703076"/>
            <a:ext cx="16479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latin typeface="Orbitron Medium"/>
                <a:ea typeface="Orbitron Medium"/>
                <a:cs typeface="Orbitron Medium"/>
                <a:sym typeface="Orbitron Medium"/>
              </a:rPr>
              <a:t>Mar 10-15</a:t>
            </a:r>
            <a:endParaRPr sz="1800">
              <a:latin typeface="Orbitron Medium"/>
              <a:ea typeface="Orbitron Medium"/>
              <a:cs typeface="Orbitron Medium"/>
              <a:sym typeface="Orbitron Medium"/>
            </a:endParaRPr>
          </a:p>
        </p:txBody>
      </p:sp>
      <p:sp>
        <p:nvSpPr>
          <p:cNvPr id="522" name="Google Shape;522;p44"/>
          <p:cNvSpPr txBox="1">
            <a:spLocks noGrp="1"/>
          </p:cNvSpPr>
          <p:nvPr>
            <p:ph type="body" idx="4294967295"/>
          </p:nvPr>
        </p:nvSpPr>
        <p:spPr>
          <a:xfrm>
            <a:off x="1808775" y="1041100"/>
            <a:ext cx="1539600" cy="8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Info Meetings with MS and HS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523" name="Google Shape;523;p44"/>
          <p:cNvSpPr txBox="1">
            <a:spLocks noGrp="1"/>
          </p:cNvSpPr>
          <p:nvPr>
            <p:ph type="subTitle" idx="4294967295"/>
          </p:nvPr>
        </p:nvSpPr>
        <p:spPr>
          <a:xfrm>
            <a:off x="1474875" y="3266992"/>
            <a:ext cx="16482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latin typeface="Orbitron Medium"/>
                <a:ea typeface="Orbitron Medium"/>
                <a:cs typeface="Orbitron Medium"/>
                <a:sym typeface="Orbitron Medium"/>
              </a:rPr>
              <a:t>Mar 20 - May 5</a:t>
            </a:r>
            <a:endParaRPr sz="1800">
              <a:latin typeface="Orbitron Medium"/>
              <a:ea typeface="Orbitron Medium"/>
              <a:cs typeface="Orbitron Medium"/>
              <a:sym typeface="Orbitron Medium"/>
            </a:endParaRPr>
          </a:p>
        </p:txBody>
      </p:sp>
      <p:sp>
        <p:nvSpPr>
          <p:cNvPr id="524" name="Google Shape;524;p44"/>
          <p:cNvSpPr txBox="1">
            <a:spLocks noGrp="1"/>
          </p:cNvSpPr>
          <p:nvPr>
            <p:ph type="body" idx="4294967295"/>
          </p:nvPr>
        </p:nvSpPr>
        <p:spPr>
          <a:xfrm>
            <a:off x="1513550" y="3955725"/>
            <a:ext cx="1717800" cy="4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Projected schedule for 4 on 1s with out of season players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525" name="Google Shape;525;p44"/>
          <p:cNvSpPr txBox="1">
            <a:spLocks noGrp="1"/>
          </p:cNvSpPr>
          <p:nvPr>
            <p:ph type="subTitle" idx="4294967295"/>
          </p:nvPr>
        </p:nvSpPr>
        <p:spPr>
          <a:xfrm>
            <a:off x="3574450" y="703075"/>
            <a:ext cx="18714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latin typeface="Orbitron Medium"/>
                <a:ea typeface="Orbitron Medium"/>
                <a:cs typeface="Orbitron Medium"/>
                <a:sym typeface="Orbitron Medium"/>
              </a:rPr>
              <a:t>March 29</a:t>
            </a:r>
            <a:endParaRPr sz="1800">
              <a:latin typeface="Orbitron Medium"/>
              <a:ea typeface="Orbitron Medium"/>
              <a:cs typeface="Orbitron Medium"/>
              <a:sym typeface="Orbitron Medium"/>
            </a:endParaRPr>
          </a:p>
        </p:txBody>
      </p:sp>
      <p:sp>
        <p:nvSpPr>
          <p:cNvPr id="526" name="Google Shape;526;p44"/>
          <p:cNvSpPr txBox="1">
            <a:spLocks noGrp="1"/>
          </p:cNvSpPr>
          <p:nvPr>
            <p:ph type="body" idx="4294967295"/>
          </p:nvPr>
        </p:nvSpPr>
        <p:spPr>
          <a:xfrm>
            <a:off x="3753424" y="1041123"/>
            <a:ext cx="2288400" cy="8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Flag Football Interest Info Night Parent/Guardian Meeting/Booster Club Info @ 6pm, WBHS Cafeteria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527" name="Google Shape;527;p44"/>
          <p:cNvSpPr txBox="1">
            <a:spLocks noGrp="1"/>
          </p:cNvSpPr>
          <p:nvPr>
            <p:ph type="subTitle" idx="4294967295"/>
          </p:nvPr>
        </p:nvSpPr>
        <p:spPr>
          <a:xfrm>
            <a:off x="3504913" y="3267000"/>
            <a:ext cx="18165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  <a:latin typeface="Orbitron Medium"/>
                <a:ea typeface="Orbitron Medium"/>
                <a:cs typeface="Orbitron Medium"/>
                <a:sym typeface="Orbitron Medium"/>
              </a:rPr>
              <a:t>May 9-17</a:t>
            </a:r>
            <a:endParaRPr sz="1800">
              <a:solidFill>
                <a:schemeClr val="lt1"/>
              </a:solidFill>
              <a:latin typeface="Orbitron Medium"/>
              <a:ea typeface="Orbitron Medium"/>
              <a:cs typeface="Orbitron Medium"/>
              <a:sym typeface="Orbitron Medium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latin typeface="Orbitron Medium"/>
              <a:ea typeface="Orbitron Medium"/>
              <a:cs typeface="Orbitron Medium"/>
              <a:sym typeface="Orbitron Medium"/>
            </a:endParaRPr>
          </a:p>
        </p:txBody>
      </p:sp>
      <p:sp>
        <p:nvSpPr>
          <p:cNvPr id="528" name="Google Shape;528;p44"/>
          <p:cNvSpPr txBox="1">
            <a:spLocks noGrp="1"/>
          </p:cNvSpPr>
          <p:nvPr>
            <p:ph type="body" idx="4294967295"/>
          </p:nvPr>
        </p:nvSpPr>
        <p:spPr>
          <a:xfrm>
            <a:off x="3481775" y="3596525"/>
            <a:ext cx="1814700" cy="8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Tentative Tryout Schedule (5 days)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*Players must have valid Physical on file &amp; DragonFly complete</a:t>
            </a:r>
            <a:endParaRPr/>
          </a:p>
        </p:txBody>
      </p:sp>
      <p:sp>
        <p:nvSpPr>
          <p:cNvPr id="529" name="Google Shape;529;p44"/>
          <p:cNvSpPr/>
          <p:nvPr/>
        </p:nvSpPr>
        <p:spPr>
          <a:xfrm>
            <a:off x="1667825" y="2353125"/>
            <a:ext cx="7267800" cy="1413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44"/>
          <p:cNvSpPr/>
          <p:nvPr/>
        </p:nvSpPr>
        <p:spPr>
          <a:xfrm>
            <a:off x="5496012" y="3324850"/>
            <a:ext cx="1598100" cy="31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44"/>
          <p:cNvSpPr txBox="1">
            <a:spLocks noGrp="1"/>
          </p:cNvSpPr>
          <p:nvPr>
            <p:ph type="subTitle" idx="4294967295"/>
          </p:nvPr>
        </p:nvSpPr>
        <p:spPr>
          <a:xfrm>
            <a:off x="5431438" y="3258575"/>
            <a:ext cx="18165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Orbitron Medium"/>
                <a:ea typeface="Orbitron Medium"/>
                <a:cs typeface="Orbitron Medium"/>
                <a:sym typeface="Orbitron Medium"/>
              </a:rPr>
              <a:t>May 19</a:t>
            </a:r>
            <a:endParaRPr sz="1800">
              <a:solidFill>
                <a:schemeClr val="lt1"/>
              </a:solidFill>
              <a:latin typeface="Orbitron Medium"/>
              <a:ea typeface="Orbitron Medium"/>
              <a:cs typeface="Orbitron Medium"/>
              <a:sym typeface="Orbitron Medium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latin typeface="Orbitron Medium"/>
              <a:ea typeface="Orbitron Medium"/>
              <a:cs typeface="Orbitron Medium"/>
              <a:sym typeface="Orbitron Medium"/>
            </a:endParaRPr>
          </a:p>
        </p:txBody>
      </p:sp>
      <p:sp>
        <p:nvSpPr>
          <p:cNvPr id="532" name="Google Shape;532;p44"/>
          <p:cNvSpPr txBox="1">
            <a:spLocks noGrp="1"/>
          </p:cNvSpPr>
          <p:nvPr>
            <p:ph type="body" idx="4294967295"/>
          </p:nvPr>
        </p:nvSpPr>
        <p:spPr>
          <a:xfrm>
            <a:off x="5515600" y="3596525"/>
            <a:ext cx="1647900" cy="8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Final Roster Posted via</a:t>
            </a:r>
            <a:endParaRPr/>
          </a:p>
        </p:txBody>
      </p:sp>
      <p:cxnSp>
        <p:nvCxnSpPr>
          <p:cNvPr id="533" name="Google Shape;533;p44"/>
          <p:cNvCxnSpPr/>
          <p:nvPr/>
        </p:nvCxnSpPr>
        <p:spPr>
          <a:xfrm rot="10800000">
            <a:off x="6151651" y="1070511"/>
            <a:ext cx="0" cy="12912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4" name="Google Shape;534;p44"/>
          <p:cNvSpPr/>
          <p:nvPr/>
        </p:nvSpPr>
        <p:spPr>
          <a:xfrm>
            <a:off x="6116975" y="776900"/>
            <a:ext cx="1598100" cy="31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44"/>
          <p:cNvSpPr txBox="1">
            <a:spLocks noGrp="1"/>
          </p:cNvSpPr>
          <p:nvPr>
            <p:ph type="subTitle" idx="4294967295"/>
          </p:nvPr>
        </p:nvSpPr>
        <p:spPr>
          <a:xfrm>
            <a:off x="6091926" y="703075"/>
            <a:ext cx="16482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latin typeface="Orbitron Medium"/>
                <a:ea typeface="Orbitron Medium"/>
                <a:cs typeface="Orbitron Medium"/>
                <a:sym typeface="Orbitron Medium"/>
              </a:rPr>
              <a:t>May 18</a:t>
            </a:r>
            <a:endParaRPr sz="1800">
              <a:latin typeface="Orbitron Medium"/>
              <a:ea typeface="Orbitron Medium"/>
              <a:cs typeface="Orbitron Medium"/>
              <a:sym typeface="Orbitron Medium"/>
            </a:endParaRPr>
          </a:p>
        </p:txBody>
      </p:sp>
      <p:sp>
        <p:nvSpPr>
          <p:cNvPr id="536" name="Google Shape;536;p44"/>
          <p:cNvSpPr txBox="1">
            <a:spLocks noGrp="1"/>
          </p:cNvSpPr>
          <p:nvPr>
            <p:ph type="body" idx="4294967295"/>
          </p:nvPr>
        </p:nvSpPr>
        <p:spPr>
          <a:xfrm>
            <a:off x="6249550" y="1041125"/>
            <a:ext cx="2198100" cy="8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Jamboree Game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@ Dacula HS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5:30 vs Dacula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6:30 vs Monroe Area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537" name="Google Shape;537;p44"/>
          <p:cNvSpPr/>
          <p:nvPr/>
        </p:nvSpPr>
        <p:spPr>
          <a:xfrm>
            <a:off x="7224737" y="3324850"/>
            <a:ext cx="1598100" cy="31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44"/>
          <p:cNvSpPr txBox="1">
            <a:spLocks noGrp="1"/>
          </p:cNvSpPr>
          <p:nvPr>
            <p:ph type="subTitle" idx="4294967295"/>
          </p:nvPr>
        </p:nvSpPr>
        <p:spPr>
          <a:xfrm>
            <a:off x="7160163" y="3258575"/>
            <a:ext cx="18165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Orbitron Medium"/>
                <a:ea typeface="Orbitron Medium"/>
                <a:cs typeface="Orbitron Medium"/>
                <a:sym typeface="Orbitron Medium"/>
              </a:rPr>
              <a:t>May 20</a:t>
            </a:r>
            <a:endParaRPr sz="1800">
              <a:solidFill>
                <a:schemeClr val="lt1"/>
              </a:solidFill>
              <a:latin typeface="Orbitron Medium"/>
              <a:ea typeface="Orbitron Medium"/>
              <a:cs typeface="Orbitron Medium"/>
              <a:sym typeface="Orbitron Medium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latin typeface="Orbitron Medium"/>
              <a:ea typeface="Orbitron Medium"/>
              <a:cs typeface="Orbitron Medium"/>
              <a:sym typeface="Orbitron Medium"/>
            </a:endParaRPr>
          </a:p>
        </p:txBody>
      </p:sp>
      <p:sp>
        <p:nvSpPr>
          <p:cNvPr id="539" name="Google Shape;539;p44"/>
          <p:cNvSpPr txBox="1">
            <a:spLocks noGrp="1"/>
          </p:cNvSpPr>
          <p:nvPr>
            <p:ph type="body" idx="4294967295"/>
          </p:nvPr>
        </p:nvSpPr>
        <p:spPr>
          <a:xfrm>
            <a:off x="7244325" y="3596525"/>
            <a:ext cx="1647900" cy="8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Tentative Player Orientation and Booster Club Dues Meeting with Guardians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308" y="49100"/>
            <a:ext cx="771713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45"/>
          <p:cNvSpPr/>
          <p:nvPr/>
        </p:nvSpPr>
        <p:spPr>
          <a:xfrm>
            <a:off x="741300" y="1681250"/>
            <a:ext cx="7661400" cy="1879200"/>
          </a:xfrm>
          <a:prstGeom prst="snip1Rect">
            <a:avLst>
              <a:gd name="adj" fmla="val 16667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45"/>
          <p:cNvSpPr txBox="1">
            <a:spLocks noGrp="1"/>
          </p:cNvSpPr>
          <p:nvPr>
            <p:ph type="title"/>
          </p:nvPr>
        </p:nvSpPr>
        <p:spPr>
          <a:xfrm>
            <a:off x="3222050" y="2097013"/>
            <a:ext cx="5149200" cy="8418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Reminders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547" name="Google Shape;547;p45"/>
          <p:cNvSpPr/>
          <p:nvPr/>
        </p:nvSpPr>
        <p:spPr>
          <a:xfrm>
            <a:off x="4413900" y="3376050"/>
            <a:ext cx="316200" cy="316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45"/>
          <p:cNvSpPr/>
          <p:nvPr/>
        </p:nvSpPr>
        <p:spPr>
          <a:xfrm>
            <a:off x="5025200" y="3376050"/>
            <a:ext cx="316200" cy="316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45"/>
          <p:cNvSpPr/>
          <p:nvPr/>
        </p:nvSpPr>
        <p:spPr>
          <a:xfrm>
            <a:off x="3865825" y="3376050"/>
            <a:ext cx="316200" cy="316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0" name="Google Shape;550;p45"/>
          <p:cNvGrpSpPr/>
          <p:nvPr/>
        </p:nvGrpSpPr>
        <p:grpSpPr>
          <a:xfrm>
            <a:off x="2428234" y="2215719"/>
            <a:ext cx="621584" cy="604414"/>
            <a:chOff x="-39055650" y="2315975"/>
            <a:chExt cx="331600" cy="313900"/>
          </a:xfrm>
        </p:grpSpPr>
        <p:sp>
          <p:nvSpPr>
            <p:cNvPr id="551" name="Google Shape;551;p45"/>
            <p:cNvSpPr/>
            <p:nvPr/>
          </p:nvSpPr>
          <p:spPr>
            <a:xfrm>
              <a:off x="-38976900" y="2390225"/>
              <a:ext cx="167775" cy="165825"/>
            </a:xfrm>
            <a:custGeom>
              <a:avLst/>
              <a:gdLst/>
              <a:ahLst/>
              <a:cxnLst/>
              <a:rect l="l" t="t" r="r" b="b"/>
              <a:pathLst>
                <a:path w="6711" h="6633" extrusionOk="0">
                  <a:moveTo>
                    <a:pt x="3765" y="1"/>
                  </a:moveTo>
                  <a:cubicBezTo>
                    <a:pt x="3655" y="1"/>
                    <a:pt x="3545" y="40"/>
                    <a:pt x="3466" y="119"/>
                  </a:cubicBezTo>
                  <a:cubicBezTo>
                    <a:pt x="3309" y="276"/>
                    <a:pt x="3309" y="560"/>
                    <a:pt x="3466" y="718"/>
                  </a:cubicBezTo>
                  <a:lnTo>
                    <a:pt x="4411" y="1663"/>
                  </a:lnTo>
                  <a:lnTo>
                    <a:pt x="3340" y="2734"/>
                  </a:lnTo>
                  <a:lnTo>
                    <a:pt x="2395" y="1789"/>
                  </a:lnTo>
                  <a:cubicBezTo>
                    <a:pt x="2316" y="1710"/>
                    <a:pt x="2214" y="1671"/>
                    <a:pt x="2111" y="1671"/>
                  </a:cubicBezTo>
                  <a:cubicBezTo>
                    <a:pt x="2009" y="1671"/>
                    <a:pt x="1907" y="1710"/>
                    <a:pt x="1828" y="1789"/>
                  </a:cubicBezTo>
                  <a:cubicBezTo>
                    <a:pt x="1670" y="1946"/>
                    <a:pt x="1670" y="2198"/>
                    <a:pt x="1828" y="2387"/>
                  </a:cubicBezTo>
                  <a:lnTo>
                    <a:pt x="2773" y="3332"/>
                  </a:lnTo>
                  <a:lnTo>
                    <a:pt x="1702" y="4372"/>
                  </a:lnTo>
                  <a:lnTo>
                    <a:pt x="757" y="3427"/>
                  </a:lnTo>
                  <a:cubicBezTo>
                    <a:pt x="678" y="3348"/>
                    <a:pt x="568" y="3309"/>
                    <a:pt x="457" y="3309"/>
                  </a:cubicBezTo>
                  <a:cubicBezTo>
                    <a:pt x="347" y="3309"/>
                    <a:pt x="237" y="3348"/>
                    <a:pt x="158" y="3427"/>
                  </a:cubicBezTo>
                  <a:cubicBezTo>
                    <a:pt x="1" y="3584"/>
                    <a:pt x="1" y="3868"/>
                    <a:pt x="158" y="4026"/>
                  </a:cubicBezTo>
                  <a:lnTo>
                    <a:pt x="1103" y="4971"/>
                  </a:lnTo>
                  <a:lnTo>
                    <a:pt x="977" y="5097"/>
                  </a:lnTo>
                  <a:cubicBezTo>
                    <a:pt x="820" y="5254"/>
                    <a:pt x="820" y="5538"/>
                    <a:pt x="977" y="5695"/>
                  </a:cubicBezTo>
                  <a:cubicBezTo>
                    <a:pt x="1056" y="5774"/>
                    <a:pt x="1166" y="5813"/>
                    <a:pt x="1276" y="5813"/>
                  </a:cubicBezTo>
                  <a:cubicBezTo>
                    <a:pt x="1387" y="5813"/>
                    <a:pt x="1497" y="5774"/>
                    <a:pt x="1576" y="5695"/>
                  </a:cubicBezTo>
                  <a:lnTo>
                    <a:pt x="1702" y="5569"/>
                  </a:lnTo>
                  <a:lnTo>
                    <a:pt x="2647" y="6514"/>
                  </a:lnTo>
                  <a:cubicBezTo>
                    <a:pt x="2726" y="6593"/>
                    <a:pt x="2836" y="6633"/>
                    <a:pt x="2946" y="6633"/>
                  </a:cubicBezTo>
                  <a:cubicBezTo>
                    <a:pt x="3057" y="6633"/>
                    <a:pt x="3167" y="6593"/>
                    <a:pt x="3246" y="6514"/>
                  </a:cubicBezTo>
                  <a:cubicBezTo>
                    <a:pt x="3403" y="6357"/>
                    <a:pt x="3403" y="6073"/>
                    <a:pt x="3246" y="5916"/>
                  </a:cubicBezTo>
                  <a:lnTo>
                    <a:pt x="2300" y="4971"/>
                  </a:lnTo>
                  <a:lnTo>
                    <a:pt x="3340" y="3899"/>
                  </a:lnTo>
                  <a:lnTo>
                    <a:pt x="4285" y="4845"/>
                  </a:lnTo>
                  <a:cubicBezTo>
                    <a:pt x="4364" y="4923"/>
                    <a:pt x="4474" y="4963"/>
                    <a:pt x="4585" y="4963"/>
                  </a:cubicBezTo>
                  <a:cubicBezTo>
                    <a:pt x="4695" y="4963"/>
                    <a:pt x="4805" y="4923"/>
                    <a:pt x="4884" y="4845"/>
                  </a:cubicBezTo>
                  <a:cubicBezTo>
                    <a:pt x="5041" y="4687"/>
                    <a:pt x="5041" y="4435"/>
                    <a:pt x="4884" y="4278"/>
                  </a:cubicBezTo>
                  <a:lnTo>
                    <a:pt x="3939" y="3332"/>
                  </a:lnTo>
                  <a:lnTo>
                    <a:pt x="5010" y="2261"/>
                  </a:lnTo>
                  <a:lnTo>
                    <a:pt x="5955" y="3206"/>
                  </a:lnTo>
                  <a:cubicBezTo>
                    <a:pt x="6034" y="3285"/>
                    <a:pt x="6144" y="3325"/>
                    <a:pt x="6254" y="3325"/>
                  </a:cubicBezTo>
                  <a:cubicBezTo>
                    <a:pt x="6365" y="3325"/>
                    <a:pt x="6475" y="3285"/>
                    <a:pt x="6554" y="3206"/>
                  </a:cubicBezTo>
                  <a:cubicBezTo>
                    <a:pt x="6711" y="3049"/>
                    <a:pt x="6711" y="2765"/>
                    <a:pt x="6554" y="2608"/>
                  </a:cubicBezTo>
                  <a:lnTo>
                    <a:pt x="5608" y="1663"/>
                  </a:lnTo>
                  <a:lnTo>
                    <a:pt x="5703" y="1537"/>
                  </a:lnTo>
                  <a:cubicBezTo>
                    <a:pt x="5860" y="1379"/>
                    <a:pt x="5860" y="1127"/>
                    <a:pt x="5703" y="970"/>
                  </a:cubicBezTo>
                  <a:cubicBezTo>
                    <a:pt x="5624" y="891"/>
                    <a:pt x="5522" y="851"/>
                    <a:pt x="5419" y="851"/>
                  </a:cubicBezTo>
                  <a:cubicBezTo>
                    <a:pt x="5317" y="851"/>
                    <a:pt x="5215" y="891"/>
                    <a:pt x="5136" y="970"/>
                  </a:cubicBezTo>
                  <a:lnTo>
                    <a:pt x="5010" y="1064"/>
                  </a:lnTo>
                  <a:lnTo>
                    <a:pt x="4065" y="119"/>
                  </a:lnTo>
                  <a:cubicBezTo>
                    <a:pt x="3986" y="40"/>
                    <a:pt x="3876" y="1"/>
                    <a:pt x="37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52" name="Google Shape;552;p45"/>
            <p:cNvSpPr/>
            <p:nvPr/>
          </p:nvSpPr>
          <p:spPr>
            <a:xfrm>
              <a:off x="-39055650" y="2315975"/>
              <a:ext cx="331600" cy="313900"/>
            </a:xfrm>
            <a:custGeom>
              <a:avLst/>
              <a:gdLst/>
              <a:ahLst/>
              <a:cxnLst/>
              <a:rect l="l" t="t" r="r" b="b"/>
              <a:pathLst>
                <a:path w="13264" h="12556" extrusionOk="0">
                  <a:moveTo>
                    <a:pt x="9083" y="792"/>
                  </a:moveTo>
                  <a:cubicBezTo>
                    <a:pt x="9988" y="792"/>
                    <a:pt x="10673" y="917"/>
                    <a:pt x="11121" y="1041"/>
                  </a:cubicBezTo>
                  <a:cubicBezTo>
                    <a:pt x="11216" y="1073"/>
                    <a:pt x="11373" y="1167"/>
                    <a:pt x="11499" y="1199"/>
                  </a:cubicBezTo>
                  <a:lnTo>
                    <a:pt x="11625" y="1325"/>
                  </a:lnTo>
                  <a:cubicBezTo>
                    <a:pt x="11814" y="1608"/>
                    <a:pt x="11909" y="2144"/>
                    <a:pt x="11940" y="2459"/>
                  </a:cubicBezTo>
                  <a:cubicBezTo>
                    <a:pt x="12003" y="3152"/>
                    <a:pt x="12003" y="3845"/>
                    <a:pt x="11972" y="4475"/>
                  </a:cubicBezTo>
                  <a:lnTo>
                    <a:pt x="8317" y="821"/>
                  </a:lnTo>
                  <a:cubicBezTo>
                    <a:pt x="8588" y="801"/>
                    <a:pt x="8843" y="792"/>
                    <a:pt x="9083" y="792"/>
                  </a:cubicBezTo>
                  <a:close/>
                  <a:moveTo>
                    <a:pt x="7246" y="978"/>
                  </a:moveTo>
                  <a:lnTo>
                    <a:pt x="11814" y="5546"/>
                  </a:lnTo>
                  <a:cubicBezTo>
                    <a:pt x="11184" y="8728"/>
                    <a:pt x="9136" y="11028"/>
                    <a:pt x="5797" y="11595"/>
                  </a:cubicBezTo>
                  <a:lnTo>
                    <a:pt x="1229" y="7027"/>
                  </a:lnTo>
                  <a:cubicBezTo>
                    <a:pt x="1890" y="3845"/>
                    <a:pt x="3907" y="1608"/>
                    <a:pt x="7246" y="978"/>
                  </a:cubicBezTo>
                  <a:close/>
                  <a:moveTo>
                    <a:pt x="1071" y="8004"/>
                  </a:moveTo>
                  <a:lnTo>
                    <a:pt x="4726" y="11690"/>
                  </a:lnTo>
                  <a:cubicBezTo>
                    <a:pt x="4391" y="11722"/>
                    <a:pt x="4083" y="11736"/>
                    <a:pt x="3800" y="11736"/>
                  </a:cubicBezTo>
                  <a:cubicBezTo>
                    <a:pt x="2431" y="11736"/>
                    <a:pt x="1669" y="11411"/>
                    <a:pt x="1512" y="11280"/>
                  </a:cubicBezTo>
                  <a:cubicBezTo>
                    <a:pt x="1229" y="11028"/>
                    <a:pt x="914" y="9799"/>
                    <a:pt x="1071" y="8004"/>
                  </a:cubicBezTo>
                  <a:close/>
                  <a:moveTo>
                    <a:pt x="9132" y="0"/>
                  </a:moveTo>
                  <a:cubicBezTo>
                    <a:pt x="8355" y="0"/>
                    <a:pt x="7508" y="77"/>
                    <a:pt x="6742" y="222"/>
                  </a:cubicBezTo>
                  <a:cubicBezTo>
                    <a:pt x="5482" y="506"/>
                    <a:pt x="4411" y="978"/>
                    <a:pt x="3560" y="1640"/>
                  </a:cubicBezTo>
                  <a:cubicBezTo>
                    <a:pt x="1764" y="2931"/>
                    <a:pt x="756" y="4948"/>
                    <a:pt x="347" y="7090"/>
                  </a:cubicBezTo>
                  <a:lnTo>
                    <a:pt x="347" y="7122"/>
                  </a:lnTo>
                  <a:cubicBezTo>
                    <a:pt x="0" y="9012"/>
                    <a:pt x="189" y="10934"/>
                    <a:pt x="756" y="11721"/>
                  </a:cubicBezTo>
                  <a:cubicBezTo>
                    <a:pt x="882" y="11879"/>
                    <a:pt x="945" y="11942"/>
                    <a:pt x="1103" y="12036"/>
                  </a:cubicBezTo>
                  <a:cubicBezTo>
                    <a:pt x="1678" y="12389"/>
                    <a:pt x="2725" y="12556"/>
                    <a:pt x="3868" y="12556"/>
                  </a:cubicBezTo>
                  <a:cubicBezTo>
                    <a:pt x="4664" y="12556"/>
                    <a:pt x="5506" y="12475"/>
                    <a:pt x="6270" y="12320"/>
                  </a:cubicBezTo>
                  <a:cubicBezTo>
                    <a:pt x="8380" y="11879"/>
                    <a:pt x="9956" y="10776"/>
                    <a:pt x="11058" y="9295"/>
                  </a:cubicBezTo>
                  <a:cubicBezTo>
                    <a:pt x="13264" y="6302"/>
                    <a:pt x="13075" y="2018"/>
                    <a:pt x="12255" y="852"/>
                  </a:cubicBezTo>
                  <a:cubicBezTo>
                    <a:pt x="12129" y="695"/>
                    <a:pt x="11972" y="537"/>
                    <a:pt x="11657" y="411"/>
                  </a:cubicBezTo>
                  <a:cubicBezTo>
                    <a:pt x="11279" y="222"/>
                    <a:pt x="10712" y="159"/>
                    <a:pt x="10271" y="64"/>
                  </a:cubicBezTo>
                  <a:cubicBezTo>
                    <a:pt x="9925" y="21"/>
                    <a:pt x="9538" y="0"/>
                    <a:pt x="91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46"/>
          <p:cNvSpPr/>
          <p:nvPr/>
        </p:nvSpPr>
        <p:spPr>
          <a:xfrm>
            <a:off x="3386475" y="782225"/>
            <a:ext cx="1598100" cy="31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46"/>
          <p:cNvSpPr/>
          <p:nvPr/>
        </p:nvSpPr>
        <p:spPr>
          <a:xfrm>
            <a:off x="1557537" y="782225"/>
            <a:ext cx="1598100" cy="31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46"/>
          <p:cNvSpPr/>
          <p:nvPr/>
        </p:nvSpPr>
        <p:spPr>
          <a:xfrm>
            <a:off x="3353412" y="3130675"/>
            <a:ext cx="1598100" cy="31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46"/>
          <p:cNvSpPr/>
          <p:nvPr/>
        </p:nvSpPr>
        <p:spPr>
          <a:xfrm>
            <a:off x="1521300" y="3130675"/>
            <a:ext cx="1598100" cy="31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46"/>
          <p:cNvSpPr/>
          <p:nvPr/>
        </p:nvSpPr>
        <p:spPr>
          <a:xfrm>
            <a:off x="3398523" y="782225"/>
            <a:ext cx="1293600" cy="31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46"/>
          <p:cNvSpPr/>
          <p:nvPr/>
        </p:nvSpPr>
        <p:spPr>
          <a:xfrm>
            <a:off x="1571475" y="782225"/>
            <a:ext cx="1348800" cy="31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46"/>
          <p:cNvSpPr txBox="1">
            <a:spLocks noGrp="1"/>
          </p:cNvSpPr>
          <p:nvPr>
            <p:ph type="title"/>
          </p:nvPr>
        </p:nvSpPr>
        <p:spPr>
          <a:xfrm rot="-5400000">
            <a:off x="-989125" y="2243600"/>
            <a:ext cx="4058100" cy="6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Tryout Dates</a:t>
            </a:r>
            <a:endParaRPr/>
          </a:p>
        </p:txBody>
      </p:sp>
      <p:sp>
        <p:nvSpPr>
          <p:cNvPr id="564" name="Google Shape;564;p46"/>
          <p:cNvSpPr txBox="1">
            <a:spLocks noGrp="1"/>
          </p:cNvSpPr>
          <p:nvPr>
            <p:ph type="subTitle" idx="4294967295"/>
          </p:nvPr>
        </p:nvSpPr>
        <p:spPr>
          <a:xfrm>
            <a:off x="1572225" y="708400"/>
            <a:ext cx="15003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latin typeface="Orbitron Medium"/>
                <a:ea typeface="Orbitron Medium"/>
                <a:cs typeface="Orbitron Medium"/>
                <a:sym typeface="Orbitron Medium"/>
              </a:rPr>
              <a:t>May 9</a:t>
            </a:r>
            <a:endParaRPr sz="1800">
              <a:latin typeface="Orbitron Medium"/>
              <a:ea typeface="Orbitron Medium"/>
              <a:cs typeface="Orbitron Medium"/>
              <a:sym typeface="Orbitron Medium"/>
            </a:endParaRPr>
          </a:p>
        </p:txBody>
      </p:sp>
      <p:sp>
        <p:nvSpPr>
          <p:cNvPr id="565" name="Google Shape;565;p46"/>
          <p:cNvSpPr txBox="1">
            <a:spLocks noGrp="1"/>
          </p:cNvSpPr>
          <p:nvPr>
            <p:ph type="body" idx="4294967295"/>
          </p:nvPr>
        </p:nvSpPr>
        <p:spPr>
          <a:xfrm>
            <a:off x="1548075" y="1046450"/>
            <a:ext cx="1696200" cy="8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Turf field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4:15-5:45pm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*Must have valid Physical and DragonFly done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566" name="Google Shape;566;p46"/>
          <p:cNvSpPr txBox="1">
            <a:spLocks noGrp="1"/>
          </p:cNvSpPr>
          <p:nvPr>
            <p:ph type="subTitle" idx="4294967295"/>
          </p:nvPr>
        </p:nvSpPr>
        <p:spPr>
          <a:xfrm>
            <a:off x="1496250" y="3064401"/>
            <a:ext cx="1648200" cy="3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latin typeface="Orbitron Medium"/>
                <a:ea typeface="Orbitron Medium"/>
                <a:cs typeface="Orbitron Medium"/>
                <a:sym typeface="Orbitron Medium"/>
              </a:rPr>
              <a:t>May 15</a:t>
            </a:r>
            <a:endParaRPr sz="1800">
              <a:latin typeface="Orbitron Medium"/>
              <a:ea typeface="Orbitron Medium"/>
              <a:cs typeface="Orbitron Medium"/>
              <a:sym typeface="Orbitron Medium"/>
            </a:endParaRPr>
          </a:p>
        </p:txBody>
      </p:sp>
      <p:sp>
        <p:nvSpPr>
          <p:cNvPr id="567" name="Google Shape;567;p46"/>
          <p:cNvSpPr txBox="1">
            <a:spLocks noGrp="1"/>
          </p:cNvSpPr>
          <p:nvPr>
            <p:ph type="subTitle" idx="4294967295"/>
          </p:nvPr>
        </p:nvSpPr>
        <p:spPr>
          <a:xfrm>
            <a:off x="3370075" y="708400"/>
            <a:ext cx="12366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latin typeface="Orbitron Medium"/>
                <a:ea typeface="Orbitron Medium"/>
                <a:cs typeface="Orbitron Medium"/>
                <a:sym typeface="Orbitron Medium"/>
              </a:rPr>
              <a:t>May 11</a:t>
            </a:r>
            <a:endParaRPr sz="1800">
              <a:latin typeface="Orbitron Medium"/>
              <a:ea typeface="Orbitron Medium"/>
              <a:cs typeface="Orbitron Medium"/>
              <a:sym typeface="Orbitron Medium"/>
            </a:endParaRPr>
          </a:p>
        </p:txBody>
      </p:sp>
      <p:sp>
        <p:nvSpPr>
          <p:cNvPr id="568" name="Google Shape;568;p46"/>
          <p:cNvSpPr txBox="1">
            <a:spLocks noGrp="1"/>
          </p:cNvSpPr>
          <p:nvPr>
            <p:ph type="body" idx="4294967295"/>
          </p:nvPr>
        </p:nvSpPr>
        <p:spPr>
          <a:xfrm>
            <a:off x="3321924" y="1046448"/>
            <a:ext cx="2288400" cy="8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Turf field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4:15-5:45pm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569" name="Google Shape;569;p46"/>
          <p:cNvSpPr txBox="1">
            <a:spLocks noGrp="1"/>
          </p:cNvSpPr>
          <p:nvPr>
            <p:ph type="subTitle" idx="4294967295"/>
          </p:nvPr>
        </p:nvSpPr>
        <p:spPr>
          <a:xfrm>
            <a:off x="3288838" y="3064400"/>
            <a:ext cx="18165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  <a:latin typeface="Orbitron Medium"/>
                <a:ea typeface="Orbitron Medium"/>
                <a:cs typeface="Orbitron Medium"/>
                <a:sym typeface="Orbitron Medium"/>
              </a:rPr>
              <a:t>May 17</a:t>
            </a:r>
            <a:endParaRPr sz="1800">
              <a:solidFill>
                <a:schemeClr val="lt1"/>
              </a:solidFill>
              <a:latin typeface="Orbitron Medium"/>
              <a:ea typeface="Orbitron Medium"/>
              <a:cs typeface="Orbitron Medium"/>
              <a:sym typeface="Orbitron Medium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latin typeface="Orbitron Medium"/>
              <a:ea typeface="Orbitron Medium"/>
              <a:cs typeface="Orbitron Medium"/>
              <a:sym typeface="Orbitron Medium"/>
            </a:endParaRPr>
          </a:p>
        </p:txBody>
      </p:sp>
      <p:sp>
        <p:nvSpPr>
          <p:cNvPr id="570" name="Google Shape;570;p46"/>
          <p:cNvSpPr txBox="1">
            <a:spLocks noGrp="1"/>
          </p:cNvSpPr>
          <p:nvPr>
            <p:ph type="body" idx="4294967295"/>
          </p:nvPr>
        </p:nvSpPr>
        <p:spPr>
          <a:xfrm>
            <a:off x="3265700" y="3393925"/>
            <a:ext cx="1814700" cy="8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Turf field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6:15-7:15pm</a:t>
            </a:r>
            <a:endParaRPr/>
          </a:p>
        </p:txBody>
      </p:sp>
      <p:sp>
        <p:nvSpPr>
          <p:cNvPr id="571" name="Google Shape;571;p46"/>
          <p:cNvSpPr/>
          <p:nvPr/>
        </p:nvSpPr>
        <p:spPr>
          <a:xfrm>
            <a:off x="5288787" y="3122250"/>
            <a:ext cx="1598100" cy="31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46"/>
          <p:cNvSpPr txBox="1">
            <a:spLocks noGrp="1"/>
          </p:cNvSpPr>
          <p:nvPr>
            <p:ph type="subTitle" idx="4294967295"/>
          </p:nvPr>
        </p:nvSpPr>
        <p:spPr>
          <a:xfrm>
            <a:off x="5224213" y="3055975"/>
            <a:ext cx="18165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Orbitron Medium"/>
                <a:ea typeface="Orbitron Medium"/>
                <a:cs typeface="Orbitron Medium"/>
                <a:sym typeface="Orbitron Medium"/>
              </a:rPr>
              <a:t>May 18</a:t>
            </a:r>
            <a:endParaRPr sz="1800">
              <a:solidFill>
                <a:schemeClr val="lt1"/>
              </a:solidFill>
              <a:latin typeface="Orbitron Medium"/>
              <a:ea typeface="Orbitron Medium"/>
              <a:cs typeface="Orbitron Medium"/>
              <a:sym typeface="Orbitron Medium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latin typeface="Orbitron Medium"/>
              <a:ea typeface="Orbitron Medium"/>
              <a:cs typeface="Orbitron Medium"/>
              <a:sym typeface="Orbitron Medium"/>
            </a:endParaRPr>
          </a:p>
        </p:txBody>
      </p:sp>
      <p:sp>
        <p:nvSpPr>
          <p:cNvPr id="573" name="Google Shape;573;p46"/>
          <p:cNvSpPr txBox="1">
            <a:spLocks noGrp="1"/>
          </p:cNvSpPr>
          <p:nvPr>
            <p:ph type="body" idx="4294967295"/>
          </p:nvPr>
        </p:nvSpPr>
        <p:spPr>
          <a:xfrm>
            <a:off x="5241900" y="3393925"/>
            <a:ext cx="1798800" cy="8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Jamboree Game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@ Dacula HS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Leave by 4:30pm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5:30 vs Dacula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6:30 vs Monroe Area</a:t>
            </a:r>
            <a:endParaRPr/>
          </a:p>
        </p:txBody>
      </p:sp>
      <p:sp>
        <p:nvSpPr>
          <p:cNvPr id="574" name="Google Shape;574;p46"/>
          <p:cNvSpPr/>
          <p:nvPr/>
        </p:nvSpPr>
        <p:spPr>
          <a:xfrm>
            <a:off x="5296050" y="779850"/>
            <a:ext cx="1598100" cy="31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46"/>
          <p:cNvSpPr txBox="1">
            <a:spLocks noGrp="1"/>
          </p:cNvSpPr>
          <p:nvPr>
            <p:ph type="subTitle" idx="4294967295"/>
          </p:nvPr>
        </p:nvSpPr>
        <p:spPr>
          <a:xfrm>
            <a:off x="5271000" y="706025"/>
            <a:ext cx="14643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latin typeface="Orbitron Medium"/>
                <a:ea typeface="Orbitron Medium"/>
                <a:cs typeface="Orbitron Medium"/>
                <a:sym typeface="Orbitron Medium"/>
              </a:rPr>
              <a:t>May 12</a:t>
            </a:r>
            <a:endParaRPr sz="1800">
              <a:latin typeface="Orbitron Medium"/>
              <a:ea typeface="Orbitron Medium"/>
              <a:cs typeface="Orbitron Medium"/>
              <a:sym typeface="Orbitron Medium"/>
            </a:endParaRPr>
          </a:p>
        </p:txBody>
      </p:sp>
      <p:sp>
        <p:nvSpPr>
          <p:cNvPr id="576" name="Google Shape;576;p46"/>
          <p:cNvSpPr txBox="1">
            <a:spLocks noGrp="1"/>
          </p:cNvSpPr>
          <p:nvPr>
            <p:ph type="body" idx="4294967295"/>
          </p:nvPr>
        </p:nvSpPr>
        <p:spPr>
          <a:xfrm>
            <a:off x="5222325" y="1044075"/>
            <a:ext cx="1648200" cy="8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Grass field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4:15-5:45pm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*Potential First Cuts posted via IG account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577" name="Google Shape;577;p46"/>
          <p:cNvSpPr/>
          <p:nvPr/>
        </p:nvSpPr>
        <p:spPr>
          <a:xfrm>
            <a:off x="7246112" y="3122250"/>
            <a:ext cx="1598100" cy="31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46"/>
          <p:cNvSpPr txBox="1">
            <a:spLocks noGrp="1"/>
          </p:cNvSpPr>
          <p:nvPr>
            <p:ph type="subTitle" idx="4294967295"/>
          </p:nvPr>
        </p:nvSpPr>
        <p:spPr>
          <a:xfrm>
            <a:off x="7181538" y="3055975"/>
            <a:ext cx="18165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Orbitron Medium"/>
                <a:ea typeface="Orbitron Medium"/>
                <a:cs typeface="Orbitron Medium"/>
                <a:sym typeface="Orbitron Medium"/>
              </a:rPr>
              <a:t>May 19-20</a:t>
            </a:r>
            <a:endParaRPr sz="1800">
              <a:solidFill>
                <a:schemeClr val="lt1"/>
              </a:solidFill>
              <a:latin typeface="Orbitron Medium"/>
              <a:ea typeface="Orbitron Medium"/>
              <a:cs typeface="Orbitron Medium"/>
              <a:sym typeface="Orbitron Medium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latin typeface="Orbitron Medium"/>
              <a:ea typeface="Orbitron Medium"/>
              <a:cs typeface="Orbitron Medium"/>
              <a:sym typeface="Orbitron Medium"/>
            </a:endParaRPr>
          </a:p>
        </p:txBody>
      </p:sp>
      <p:sp>
        <p:nvSpPr>
          <p:cNvPr id="579" name="Google Shape;579;p46"/>
          <p:cNvSpPr txBox="1">
            <a:spLocks noGrp="1"/>
          </p:cNvSpPr>
          <p:nvPr>
            <p:ph type="body" idx="4294967295"/>
          </p:nvPr>
        </p:nvSpPr>
        <p:spPr>
          <a:xfrm>
            <a:off x="7184550" y="3393925"/>
            <a:ext cx="1647900" cy="8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May 19 - Final Roster posted via IG account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May 20 - Player Orientation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80" name="Google Shape;580;p46"/>
          <p:cNvSpPr txBox="1">
            <a:spLocks noGrp="1"/>
          </p:cNvSpPr>
          <p:nvPr>
            <p:ph type="body" idx="4294967295"/>
          </p:nvPr>
        </p:nvSpPr>
        <p:spPr>
          <a:xfrm>
            <a:off x="1488925" y="3423475"/>
            <a:ext cx="1814700" cy="8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Turf field 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6:15-7:15pm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581" name="Google Shape;581;p46"/>
          <p:cNvSpPr/>
          <p:nvPr/>
        </p:nvSpPr>
        <p:spPr>
          <a:xfrm>
            <a:off x="1557537" y="315050"/>
            <a:ext cx="1598100" cy="317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46"/>
          <p:cNvSpPr txBox="1">
            <a:spLocks noGrp="1"/>
          </p:cNvSpPr>
          <p:nvPr>
            <p:ph type="subTitle" idx="4294967295"/>
          </p:nvPr>
        </p:nvSpPr>
        <p:spPr>
          <a:xfrm>
            <a:off x="1572225" y="264950"/>
            <a:ext cx="15003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  <a:latin typeface="Orbitron Medium"/>
                <a:ea typeface="Orbitron Medium"/>
                <a:cs typeface="Orbitron Medium"/>
                <a:sym typeface="Orbitron Medium"/>
              </a:rPr>
              <a:t>Week 1</a:t>
            </a:r>
            <a:endParaRPr sz="1800">
              <a:solidFill>
                <a:schemeClr val="dk1"/>
              </a:solidFill>
              <a:latin typeface="Orbitron Medium"/>
              <a:ea typeface="Orbitron Medium"/>
              <a:cs typeface="Orbitron Medium"/>
              <a:sym typeface="Orbitron Medium"/>
            </a:endParaRPr>
          </a:p>
        </p:txBody>
      </p:sp>
      <p:sp>
        <p:nvSpPr>
          <p:cNvPr id="583" name="Google Shape;583;p46"/>
          <p:cNvSpPr/>
          <p:nvPr/>
        </p:nvSpPr>
        <p:spPr>
          <a:xfrm>
            <a:off x="1496262" y="2620275"/>
            <a:ext cx="1598100" cy="317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46"/>
          <p:cNvSpPr txBox="1">
            <a:spLocks noGrp="1"/>
          </p:cNvSpPr>
          <p:nvPr>
            <p:ph type="subTitle" idx="4294967295"/>
          </p:nvPr>
        </p:nvSpPr>
        <p:spPr>
          <a:xfrm>
            <a:off x="1510950" y="2570175"/>
            <a:ext cx="15003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  <a:latin typeface="Orbitron Medium"/>
                <a:ea typeface="Orbitron Medium"/>
                <a:cs typeface="Orbitron Medium"/>
                <a:sym typeface="Orbitron Medium"/>
              </a:rPr>
              <a:t>Week 2</a:t>
            </a:r>
            <a:endParaRPr sz="1800">
              <a:solidFill>
                <a:schemeClr val="dk1"/>
              </a:solidFill>
              <a:latin typeface="Orbitron Medium"/>
              <a:ea typeface="Orbitron Medium"/>
              <a:cs typeface="Orbitron Medium"/>
              <a:sym typeface="Orbitron Medium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9" name="Google Shape;589;p47"/>
          <p:cNvCxnSpPr/>
          <p:nvPr/>
        </p:nvCxnSpPr>
        <p:spPr>
          <a:xfrm>
            <a:off x="3350653" y="2950825"/>
            <a:ext cx="3234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0" name="Google Shape;590;p47"/>
          <p:cNvCxnSpPr/>
          <p:nvPr/>
        </p:nvCxnSpPr>
        <p:spPr>
          <a:xfrm rot="10800000" flipH="1">
            <a:off x="5537053" y="991050"/>
            <a:ext cx="1047900" cy="628200"/>
          </a:xfrm>
          <a:prstGeom prst="bentConnector3">
            <a:avLst>
              <a:gd name="adj1" fmla="val 0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1" name="Google Shape;591;p47"/>
          <p:cNvCxnSpPr/>
          <p:nvPr/>
        </p:nvCxnSpPr>
        <p:spPr>
          <a:xfrm rot="10800000">
            <a:off x="3351216" y="991050"/>
            <a:ext cx="1047900" cy="628200"/>
          </a:xfrm>
          <a:prstGeom prst="bentConnector3">
            <a:avLst>
              <a:gd name="adj1" fmla="val 0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2" name="Google Shape;592;p47"/>
          <p:cNvSpPr txBox="1">
            <a:spLocks noGrp="1"/>
          </p:cNvSpPr>
          <p:nvPr>
            <p:ph type="title"/>
          </p:nvPr>
        </p:nvSpPr>
        <p:spPr>
          <a:xfrm rot="-5400000">
            <a:off x="-989125" y="2243600"/>
            <a:ext cx="4058100" cy="6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Gear Needs</a:t>
            </a:r>
            <a:endParaRPr sz="2700"/>
          </a:p>
        </p:txBody>
      </p:sp>
      <p:sp>
        <p:nvSpPr>
          <p:cNvPr id="593" name="Google Shape;593;p47"/>
          <p:cNvSpPr txBox="1">
            <a:spLocks noGrp="1"/>
          </p:cNvSpPr>
          <p:nvPr>
            <p:ph type="subTitle" idx="4294967295"/>
          </p:nvPr>
        </p:nvSpPr>
        <p:spPr>
          <a:xfrm>
            <a:off x="1499700" y="768100"/>
            <a:ext cx="1965000" cy="3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latin typeface="Orbitron Medium"/>
                <a:ea typeface="Orbitron Medium"/>
                <a:cs typeface="Orbitron Medium"/>
                <a:sym typeface="Orbitron Medium"/>
              </a:rPr>
              <a:t>Mouth Piece</a:t>
            </a:r>
            <a:endParaRPr sz="1800">
              <a:latin typeface="Orbitron Medium"/>
              <a:ea typeface="Orbitron Medium"/>
              <a:cs typeface="Orbitron Medium"/>
              <a:sym typeface="Orbitron Medium"/>
            </a:endParaRPr>
          </a:p>
        </p:txBody>
      </p:sp>
      <p:sp>
        <p:nvSpPr>
          <p:cNvPr id="594" name="Google Shape;594;p47"/>
          <p:cNvSpPr txBox="1">
            <a:spLocks noGrp="1"/>
          </p:cNvSpPr>
          <p:nvPr>
            <p:ph type="body" idx="4294967295"/>
          </p:nvPr>
        </p:nvSpPr>
        <p:spPr>
          <a:xfrm>
            <a:off x="1499383" y="1068166"/>
            <a:ext cx="1965000" cy="43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Most important item of equipment. Can not play without it.</a:t>
            </a:r>
            <a:endParaRPr/>
          </a:p>
        </p:txBody>
      </p:sp>
      <p:sp>
        <p:nvSpPr>
          <p:cNvPr id="595" name="Google Shape;595;p47"/>
          <p:cNvSpPr txBox="1">
            <a:spLocks noGrp="1"/>
          </p:cNvSpPr>
          <p:nvPr>
            <p:ph type="subTitle" idx="4294967295"/>
          </p:nvPr>
        </p:nvSpPr>
        <p:spPr>
          <a:xfrm>
            <a:off x="6473206" y="768100"/>
            <a:ext cx="1965000" cy="3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latin typeface="Orbitron Medium"/>
                <a:ea typeface="Orbitron Medium"/>
                <a:cs typeface="Orbitron Medium"/>
                <a:sym typeface="Orbitron Medium"/>
              </a:rPr>
              <a:t>Cleats</a:t>
            </a:r>
            <a:endParaRPr sz="1800">
              <a:latin typeface="Orbitron Medium"/>
              <a:ea typeface="Orbitron Medium"/>
              <a:cs typeface="Orbitron Medium"/>
              <a:sym typeface="Orbitron Medium"/>
            </a:endParaRPr>
          </a:p>
        </p:txBody>
      </p:sp>
      <p:sp>
        <p:nvSpPr>
          <p:cNvPr id="596" name="Google Shape;596;p47"/>
          <p:cNvSpPr txBox="1">
            <a:spLocks noGrp="1"/>
          </p:cNvSpPr>
          <p:nvPr>
            <p:ph type="body" idx="4294967295"/>
          </p:nvPr>
        </p:nvSpPr>
        <p:spPr>
          <a:xfrm>
            <a:off x="6472903" y="1068166"/>
            <a:ext cx="1965000" cy="43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Needed. Molded spikes. No metal tips allowed.</a:t>
            </a:r>
            <a:endParaRPr/>
          </a:p>
        </p:txBody>
      </p:sp>
      <p:sp>
        <p:nvSpPr>
          <p:cNvPr id="597" name="Google Shape;597;p47"/>
          <p:cNvSpPr txBox="1">
            <a:spLocks noGrp="1"/>
          </p:cNvSpPr>
          <p:nvPr>
            <p:ph type="subTitle" idx="4294967295"/>
          </p:nvPr>
        </p:nvSpPr>
        <p:spPr>
          <a:xfrm>
            <a:off x="1499850" y="2718298"/>
            <a:ext cx="1965000" cy="3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latin typeface="Orbitron Medium"/>
                <a:ea typeface="Orbitron Medium"/>
                <a:cs typeface="Orbitron Medium"/>
                <a:sym typeface="Orbitron Medium"/>
              </a:rPr>
              <a:t>Head Bands</a:t>
            </a:r>
            <a:endParaRPr sz="1800">
              <a:latin typeface="Orbitron Medium"/>
              <a:ea typeface="Orbitron Medium"/>
              <a:cs typeface="Orbitron Medium"/>
              <a:sym typeface="Orbitron Medium"/>
            </a:endParaRPr>
          </a:p>
        </p:txBody>
      </p:sp>
      <p:sp>
        <p:nvSpPr>
          <p:cNvPr id="598" name="Google Shape;598;p47"/>
          <p:cNvSpPr txBox="1">
            <a:spLocks noGrp="1"/>
          </p:cNvSpPr>
          <p:nvPr>
            <p:ph type="body" idx="4294967295"/>
          </p:nvPr>
        </p:nvSpPr>
        <p:spPr>
          <a:xfrm>
            <a:off x="1499533" y="3018372"/>
            <a:ext cx="1965000" cy="43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Not necessary, but helpful.</a:t>
            </a:r>
            <a:endParaRPr/>
          </a:p>
        </p:txBody>
      </p:sp>
      <p:sp>
        <p:nvSpPr>
          <p:cNvPr id="599" name="Google Shape;599;p47"/>
          <p:cNvSpPr txBox="1">
            <a:spLocks noGrp="1"/>
          </p:cNvSpPr>
          <p:nvPr>
            <p:ph type="subTitle" idx="4294967295"/>
          </p:nvPr>
        </p:nvSpPr>
        <p:spPr>
          <a:xfrm>
            <a:off x="6473056" y="2718298"/>
            <a:ext cx="1965000" cy="3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latin typeface="Orbitron Medium"/>
                <a:ea typeface="Orbitron Medium"/>
                <a:cs typeface="Orbitron Medium"/>
                <a:sym typeface="Orbitron Medium"/>
              </a:rPr>
              <a:t>Gloves</a:t>
            </a:r>
            <a:endParaRPr sz="1800">
              <a:latin typeface="Orbitron Medium"/>
              <a:ea typeface="Orbitron Medium"/>
              <a:cs typeface="Orbitron Medium"/>
              <a:sym typeface="Orbitron Medium"/>
            </a:endParaRPr>
          </a:p>
        </p:txBody>
      </p:sp>
      <p:sp>
        <p:nvSpPr>
          <p:cNvPr id="600" name="Google Shape;600;p47"/>
          <p:cNvSpPr txBox="1">
            <a:spLocks noGrp="1"/>
          </p:cNvSpPr>
          <p:nvPr>
            <p:ph type="body" idx="4294967295"/>
          </p:nvPr>
        </p:nvSpPr>
        <p:spPr>
          <a:xfrm>
            <a:off x="6472750" y="3018375"/>
            <a:ext cx="2129700" cy="43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Not necessary, but can assist. Suggest start without them and invest later if desired.</a:t>
            </a:r>
            <a:endParaRPr/>
          </a:p>
        </p:txBody>
      </p:sp>
      <p:sp>
        <p:nvSpPr>
          <p:cNvPr id="601" name="Google Shape;601;p47"/>
          <p:cNvSpPr txBox="1"/>
          <p:nvPr/>
        </p:nvSpPr>
        <p:spPr>
          <a:xfrm>
            <a:off x="2339325" y="4116317"/>
            <a:ext cx="5262300" cy="5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For tryouts, it would be great to have cleats, but if you want to wait until you’ve been selected for the team that is fine!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02" name="Google Shape;602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7056" y="1583500"/>
            <a:ext cx="2487520" cy="149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48"/>
          <p:cNvSpPr txBox="1">
            <a:spLocks noGrp="1"/>
          </p:cNvSpPr>
          <p:nvPr>
            <p:ph type="title"/>
          </p:nvPr>
        </p:nvSpPr>
        <p:spPr>
          <a:xfrm rot="-5400000">
            <a:off x="-1079875" y="2328125"/>
            <a:ext cx="40644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Don’t Forget</a:t>
            </a:r>
            <a:endParaRPr/>
          </a:p>
        </p:txBody>
      </p:sp>
      <p:sp>
        <p:nvSpPr>
          <p:cNvPr id="608" name="Google Shape;608;p48"/>
          <p:cNvSpPr txBox="1">
            <a:spLocks noGrp="1"/>
          </p:cNvSpPr>
          <p:nvPr>
            <p:ph type="body" idx="1"/>
          </p:nvPr>
        </p:nvSpPr>
        <p:spPr>
          <a:xfrm>
            <a:off x="1828675" y="676350"/>
            <a:ext cx="6602100" cy="37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accent4"/>
                </a:solidFill>
                <a:latin typeface="Orbitron"/>
                <a:ea typeface="Orbitron"/>
                <a:cs typeface="Orbitron"/>
                <a:sym typeface="Orbitron"/>
              </a:rPr>
              <a:t>Reminders</a:t>
            </a:r>
            <a:endParaRPr sz="2200" b="1">
              <a:solidFill>
                <a:schemeClr val="accent4"/>
              </a:solidFill>
              <a:latin typeface="Orbitron"/>
              <a:ea typeface="Orbitron"/>
              <a:cs typeface="Orbitron"/>
              <a:sym typeface="Orbitron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700"/>
              <a:buChar char="●"/>
            </a:pPr>
            <a:r>
              <a:rPr lang="en" sz="1700">
                <a:solidFill>
                  <a:schemeClr val="accent4"/>
                </a:solidFill>
              </a:rPr>
              <a:t>Physicals Given at Winder-Barrow High School</a:t>
            </a:r>
            <a:endParaRPr sz="1700">
              <a:solidFill>
                <a:schemeClr val="accent4"/>
              </a:solidFill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700"/>
              <a:buChar char="○"/>
            </a:pPr>
            <a:r>
              <a:rPr lang="en" sz="1700">
                <a:solidFill>
                  <a:schemeClr val="accent4"/>
                </a:solidFill>
              </a:rPr>
              <a:t>Tickets need to be purchased from GOFAN</a:t>
            </a:r>
            <a:endParaRPr sz="1700">
              <a:solidFill>
                <a:schemeClr val="accent4"/>
              </a:solidFill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700"/>
              <a:buChar char="○"/>
            </a:pPr>
            <a:r>
              <a:rPr lang="en" sz="1700">
                <a:solidFill>
                  <a:schemeClr val="accent4"/>
                </a:solidFill>
              </a:rPr>
              <a:t>$15</a:t>
            </a:r>
            <a:endParaRPr sz="1700">
              <a:solidFill>
                <a:schemeClr val="accent4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700"/>
              <a:buChar char="●"/>
            </a:pPr>
            <a:r>
              <a:rPr lang="en" sz="1700">
                <a:solidFill>
                  <a:schemeClr val="accent4"/>
                </a:solidFill>
              </a:rPr>
              <a:t>Tentative Tryouts - May 9-17 from 4-6pm</a:t>
            </a:r>
            <a:endParaRPr sz="1700">
              <a:solidFill>
                <a:schemeClr val="accent4"/>
              </a:solidFill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700"/>
              <a:buChar char="○"/>
            </a:pPr>
            <a:r>
              <a:rPr lang="en" sz="1700" u="sng">
                <a:solidFill>
                  <a:schemeClr val="accent4"/>
                </a:solidFill>
              </a:rPr>
              <a:t>Current In-Season Players</a:t>
            </a:r>
            <a:r>
              <a:rPr lang="en" sz="1700">
                <a:solidFill>
                  <a:schemeClr val="accent4"/>
                </a:solidFill>
              </a:rPr>
              <a:t> - Must attend at least two days; not in-season</a:t>
            </a:r>
            <a:endParaRPr sz="1700">
              <a:solidFill>
                <a:schemeClr val="accent4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700"/>
              <a:buChar char="●"/>
            </a:pPr>
            <a:r>
              <a:rPr lang="en" sz="1700">
                <a:solidFill>
                  <a:schemeClr val="accent4"/>
                </a:solidFill>
              </a:rPr>
              <a:t>Official Player Orientation - May 20 - Saturday Morning Meeting</a:t>
            </a:r>
            <a:endParaRPr sz="1700">
              <a:solidFill>
                <a:schemeClr val="accent4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700"/>
              <a:buChar char="●"/>
            </a:pPr>
            <a:r>
              <a:rPr lang="en" sz="1700">
                <a:solidFill>
                  <a:schemeClr val="accent4"/>
                </a:solidFill>
              </a:rPr>
              <a:t>Official Player and Parent Info Session - May 20 - details to be announced</a:t>
            </a:r>
            <a:endParaRPr sz="1700">
              <a:solidFill>
                <a:schemeClr val="accent4"/>
              </a:solidFill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700"/>
              <a:buChar char="○"/>
            </a:pPr>
            <a:r>
              <a:rPr lang="en" sz="1700">
                <a:solidFill>
                  <a:schemeClr val="accent4"/>
                </a:solidFill>
              </a:rPr>
              <a:t>Booster Info, Orders, Fundraising </a:t>
            </a:r>
            <a:endParaRPr sz="1700">
              <a:solidFill>
                <a:schemeClr val="accent4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700"/>
              <a:buChar char="●"/>
            </a:pPr>
            <a:r>
              <a:rPr lang="en" sz="1700">
                <a:solidFill>
                  <a:schemeClr val="accent4"/>
                </a:solidFill>
              </a:rPr>
              <a:t>Summer Practices - June 2023</a:t>
            </a:r>
            <a:endParaRPr sz="1700">
              <a:solidFill>
                <a:schemeClr val="accent4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49"/>
          <p:cNvSpPr txBox="1">
            <a:spLocks noGrp="1"/>
          </p:cNvSpPr>
          <p:nvPr>
            <p:ph type="title"/>
          </p:nvPr>
        </p:nvSpPr>
        <p:spPr>
          <a:xfrm rot="-5400000">
            <a:off x="-1079875" y="2328125"/>
            <a:ext cx="40644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</a:t>
            </a:r>
            <a:endParaRPr/>
          </a:p>
        </p:txBody>
      </p:sp>
      <p:sp>
        <p:nvSpPr>
          <p:cNvPr id="614" name="Google Shape;614;p49"/>
          <p:cNvSpPr txBox="1">
            <a:spLocks noGrp="1"/>
          </p:cNvSpPr>
          <p:nvPr>
            <p:ph type="subTitle" idx="1"/>
          </p:nvPr>
        </p:nvSpPr>
        <p:spPr>
          <a:xfrm>
            <a:off x="3004312" y="859213"/>
            <a:ext cx="2947500" cy="7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 for the interest in our program.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Any questions?</a:t>
            </a:r>
            <a:endParaRPr/>
          </a:p>
        </p:txBody>
      </p:sp>
      <p:grpSp>
        <p:nvGrpSpPr>
          <p:cNvPr id="615" name="Google Shape;615;p49"/>
          <p:cNvGrpSpPr/>
          <p:nvPr/>
        </p:nvGrpSpPr>
        <p:grpSpPr>
          <a:xfrm>
            <a:off x="1851074" y="2559208"/>
            <a:ext cx="674855" cy="660191"/>
            <a:chOff x="812101" y="2571761"/>
            <a:chExt cx="417066" cy="417024"/>
          </a:xfrm>
        </p:grpSpPr>
        <p:sp>
          <p:nvSpPr>
            <p:cNvPr id="616" name="Google Shape;616;p49"/>
            <p:cNvSpPr/>
            <p:nvPr/>
          </p:nvSpPr>
          <p:spPr>
            <a:xfrm>
              <a:off x="935084" y="2694744"/>
              <a:ext cx="171071" cy="171071"/>
            </a:xfrm>
            <a:custGeom>
              <a:avLst/>
              <a:gdLst/>
              <a:ahLst/>
              <a:cxnLst/>
              <a:rect l="l" t="t" r="r" b="b"/>
              <a:pathLst>
                <a:path w="8197" h="8197" extrusionOk="0">
                  <a:moveTo>
                    <a:pt x="4099" y="1171"/>
                  </a:moveTo>
                  <a:cubicBezTo>
                    <a:pt x="5712" y="1171"/>
                    <a:pt x="7027" y="2484"/>
                    <a:pt x="7027" y="4097"/>
                  </a:cubicBezTo>
                  <a:cubicBezTo>
                    <a:pt x="7027" y="5712"/>
                    <a:pt x="5712" y="7025"/>
                    <a:pt x="4099" y="7025"/>
                  </a:cubicBezTo>
                  <a:cubicBezTo>
                    <a:pt x="2486" y="7025"/>
                    <a:pt x="1171" y="5712"/>
                    <a:pt x="1171" y="4097"/>
                  </a:cubicBezTo>
                  <a:cubicBezTo>
                    <a:pt x="1171" y="2484"/>
                    <a:pt x="2486" y="1171"/>
                    <a:pt x="4099" y="1171"/>
                  </a:cubicBezTo>
                  <a:close/>
                  <a:moveTo>
                    <a:pt x="4099" y="0"/>
                  </a:moveTo>
                  <a:cubicBezTo>
                    <a:pt x="1840" y="0"/>
                    <a:pt x="0" y="1838"/>
                    <a:pt x="0" y="4097"/>
                  </a:cubicBezTo>
                  <a:cubicBezTo>
                    <a:pt x="0" y="6358"/>
                    <a:pt x="1840" y="8196"/>
                    <a:pt x="4099" y="8196"/>
                  </a:cubicBezTo>
                  <a:cubicBezTo>
                    <a:pt x="6358" y="8196"/>
                    <a:pt x="8196" y="6358"/>
                    <a:pt x="8196" y="4097"/>
                  </a:cubicBezTo>
                  <a:cubicBezTo>
                    <a:pt x="8196" y="1838"/>
                    <a:pt x="6358" y="0"/>
                    <a:pt x="4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9"/>
            <p:cNvSpPr/>
            <p:nvPr/>
          </p:nvSpPr>
          <p:spPr>
            <a:xfrm>
              <a:off x="860977" y="2620616"/>
              <a:ext cx="319311" cy="319290"/>
            </a:xfrm>
            <a:custGeom>
              <a:avLst/>
              <a:gdLst/>
              <a:ahLst/>
              <a:cxnLst/>
              <a:rect l="l" t="t" r="r" b="b"/>
              <a:pathLst>
                <a:path w="15300" h="15299" extrusionOk="0">
                  <a:moveTo>
                    <a:pt x="12333" y="1171"/>
                  </a:moveTo>
                  <a:cubicBezTo>
                    <a:pt x="13306" y="1171"/>
                    <a:pt x="14128" y="1994"/>
                    <a:pt x="14128" y="2967"/>
                  </a:cubicBezTo>
                  <a:lnTo>
                    <a:pt x="14128" y="12334"/>
                  </a:lnTo>
                  <a:cubicBezTo>
                    <a:pt x="14128" y="13307"/>
                    <a:pt x="13306" y="14129"/>
                    <a:pt x="12333" y="14129"/>
                  </a:cubicBezTo>
                  <a:lnTo>
                    <a:pt x="2968" y="14129"/>
                  </a:lnTo>
                  <a:cubicBezTo>
                    <a:pt x="1993" y="14129"/>
                    <a:pt x="1172" y="13307"/>
                    <a:pt x="1172" y="12334"/>
                  </a:cubicBezTo>
                  <a:lnTo>
                    <a:pt x="1172" y="2967"/>
                  </a:lnTo>
                  <a:cubicBezTo>
                    <a:pt x="1172" y="1994"/>
                    <a:pt x="1993" y="1171"/>
                    <a:pt x="2968" y="1171"/>
                  </a:cubicBezTo>
                  <a:close/>
                  <a:moveTo>
                    <a:pt x="2968" y="0"/>
                  </a:moveTo>
                  <a:cubicBezTo>
                    <a:pt x="1351" y="0"/>
                    <a:pt x="1" y="1346"/>
                    <a:pt x="1" y="2967"/>
                  </a:cubicBezTo>
                  <a:lnTo>
                    <a:pt x="1" y="12334"/>
                  </a:lnTo>
                  <a:cubicBezTo>
                    <a:pt x="1" y="13952"/>
                    <a:pt x="1349" y="15299"/>
                    <a:pt x="2968" y="15299"/>
                  </a:cubicBezTo>
                  <a:lnTo>
                    <a:pt x="12333" y="15299"/>
                  </a:lnTo>
                  <a:cubicBezTo>
                    <a:pt x="13953" y="15299"/>
                    <a:pt x="15299" y="13951"/>
                    <a:pt x="15299" y="12334"/>
                  </a:cubicBezTo>
                  <a:lnTo>
                    <a:pt x="15299" y="2967"/>
                  </a:lnTo>
                  <a:cubicBezTo>
                    <a:pt x="15299" y="1345"/>
                    <a:pt x="13948" y="0"/>
                    <a:pt x="123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9"/>
            <p:cNvSpPr/>
            <p:nvPr/>
          </p:nvSpPr>
          <p:spPr>
            <a:xfrm>
              <a:off x="812101" y="2571761"/>
              <a:ext cx="417066" cy="417024"/>
            </a:xfrm>
            <a:custGeom>
              <a:avLst/>
              <a:gdLst/>
              <a:ahLst/>
              <a:cxnLst/>
              <a:rect l="l" t="t" r="r" b="b"/>
              <a:pathLst>
                <a:path w="19984" h="19982" extrusionOk="0">
                  <a:moveTo>
                    <a:pt x="17056" y="1172"/>
                  </a:moveTo>
                  <a:cubicBezTo>
                    <a:pt x="18025" y="1172"/>
                    <a:pt x="18812" y="1959"/>
                    <a:pt x="18812" y="2927"/>
                  </a:cubicBezTo>
                  <a:lnTo>
                    <a:pt x="18812" y="17056"/>
                  </a:lnTo>
                  <a:cubicBezTo>
                    <a:pt x="18812" y="18023"/>
                    <a:pt x="18025" y="18811"/>
                    <a:pt x="17056" y="18811"/>
                  </a:cubicBezTo>
                  <a:lnTo>
                    <a:pt x="2928" y="18811"/>
                  </a:lnTo>
                  <a:cubicBezTo>
                    <a:pt x="1961" y="18811"/>
                    <a:pt x="1172" y="18023"/>
                    <a:pt x="1172" y="17056"/>
                  </a:cubicBezTo>
                  <a:lnTo>
                    <a:pt x="1172" y="2927"/>
                  </a:lnTo>
                  <a:cubicBezTo>
                    <a:pt x="1172" y="1959"/>
                    <a:pt x="1961" y="1172"/>
                    <a:pt x="2928" y="1172"/>
                  </a:cubicBezTo>
                  <a:close/>
                  <a:moveTo>
                    <a:pt x="2928" y="1"/>
                  </a:moveTo>
                  <a:cubicBezTo>
                    <a:pt x="1313" y="1"/>
                    <a:pt x="1" y="1313"/>
                    <a:pt x="1" y="2927"/>
                  </a:cubicBezTo>
                  <a:lnTo>
                    <a:pt x="1" y="17056"/>
                  </a:lnTo>
                  <a:cubicBezTo>
                    <a:pt x="1" y="18669"/>
                    <a:pt x="1313" y="19982"/>
                    <a:pt x="2928" y="19982"/>
                  </a:cubicBezTo>
                  <a:lnTo>
                    <a:pt x="17056" y="19982"/>
                  </a:lnTo>
                  <a:cubicBezTo>
                    <a:pt x="18669" y="19982"/>
                    <a:pt x="19984" y="18669"/>
                    <a:pt x="19984" y="17056"/>
                  </a:cubicBezTo>
                  <a:lnTo>
                    <a:pt x="19984" y="2927"/>
                  </a:lnTo>
                  <a:cubicBezTo>
                    <a:pt x="19984" y="1313"/>
                    <a:pt x="18669" y="1"/>
                    <a:pt x="17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9"/>
            <p:cNvSpPr/>
            <p:nvPr/>
          </p:nvSpPr>
          <p:spPr>
            <a:xfrm>
              <a:off x="1081712" y="2670306"/>
              <a:ext cx="48878" cy="48898"/>
            </a:xfrm>
            <a:custGeom>
              <a:avLst/>
              <a:gdLst/>
              <a:ahLst/>
              <a:cxnLst/>
              <a:rect l="l" t="t" r="r" b="b"/>
              <a:pathLst>
                <a:path w="2342" h="2343" extrusionOk="0">
                  <a:moveTo>
                    <a:pt x="1170" y="0"/>
                  </a:moveTo>
                  <a:cubicBezTo>
                    <a:pt x="524" y="0"/>
                    <a:pt x="1" y="526"/>
                    <a:pt x="1" y="1171"/>
                  </a:cubicBezTo>
                  <a:cubicBezTo>
                    <a:pt x="1" y="1817"/>
                    <a:pt x="524" y="2342"/>
                    <a:pt x="1170" y="2342"/>
                  </a:cubicBezTo>
                  <a:cubicBezTo>
                    <a:pt x="1816" y="2342"/>
                    <a:pt x="2341" y="1817"/>
                    <a:pt x="2341" y="1171"/>
                  </a:cubicBezTo>
                  <a:cubicBezTo>
                    <a:pt x="2341" y="526"/>
                    <a:pt x="1816" y="0"/>
                    <a:pt x="11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0" name="Google Shape;620;p49"/>
          <p:cNvSpPr txBox="1"/>
          <p:nvPr/>
        </p:nvSpPr>
        <p:spPr>
          <a:xfrm>
            <a:off x="2525912" y="2703550"/>
            <a:ext cx="23139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@wbhsflagfootball</a:t>
            </a:r>
            <a:endParaRPr sz="1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1" name="Google Shape;621;p49"/>
          <p:cNvSpPr/>
          <p:nvPr/>
        </p:nvSpPr>
        <p:spPr>
          <a:xfrm>
            <a:off x="1851087" y="3683470"/>
            <a:ext cx="616161" cy="660175"/>
          </a:xfrm>
          <a:custGeom>
            <a:avLst/>
            <a:gdLst/>
            <a:ahLst/>
            <a:cxnLst/>
            <a:rect l="l" t="t" r="r" b="b"/>
            <a:pathLst>
              <a:path w="19326" h="18118" extrusionOk="0">
                <a:moveTo>
                  <a:pt x="17628" y="1133"/>
                </a:moveTo>
                <a:cubicBezTo>
                  <a:pt x="17939" y="1133"/>
                  <a:pt x="18193" y="1387"/>
                  <a:pt x="18193" y="1701"/>
                </a:cubicBezTo>
                <a:lnTo>
                  <a:pt x="18193" y="11324"/>
                </a:lnTo>
                <a:lnTo>
                  <a:pt x="1133" y="11324"/>
                </a:lnTo>
                <a:lnTo>
                  <a:pt x="1133" y="1701"/>
                </a:lnTo>
                <a:cubicBezTo>
                  <a:pt x="1133" y="1387"/>
                  <a:pt x="1387" y="1133"/>
                  <a:pt x="1701" y="1133"/>
                </a:cubicBezTo>
                <a:close/>
                <a:moveTo>
                  <a:pt x="18193" y="12456"/>
                </a:moveTo>
                <a:lnTo>
                  <a:pt x="18193" y="13024"/>
                </a:lnTo>
                <a:cubicBezTo>
                  <a:pt x="18193" y="13335"/>
                  <a:pt x="17939" y="13588"/>
                  <a:pt x="17628" y="13588"/>
                </a:cubicBezTo>
                <a:lnTo>
                  <a:pt x="1701" y="13588"/>
                </a:lnTo>
                <a:cubicBezTo>
                  <a:pt x="1387" y="13588"/>
                  <a:pt x="1133" y="13335"/>
                  <a:pt x="1133" y="13024"/>
                </a:cubicBezTo>
                <a:lnTo>
                  <a:pt x="1133" y="12456"/>
                </a:lnTo>
                <a:close/>
                <a:moveTo>
                  <a:pt x="11520" y="14720"/>
                </a:moveTo>
                <a:lnTo>
                  <a:pt x="12275" y="16985"/>
                </a:lnTo>
                <a:lnTo>
                  <a:pt x="7051" y="16985"/>
                </a:lnTo>
                <a:lnTo>
                  <a:pt x="7806" y="14720"/>
                </a:lnTo>
                <a:close/>
                <a:moveTo>
                  <a:pt x="1701" y="1"/>
                </a:moveTo>
                <a:cubicBezTo>
                  <a:pt x="762" y="1"/>
                  <a:pt x="1" y="762"/>
                  <a:pt x="1" y="1701"/>
                </a:cubicBezTo>
                <a:lnTo>
                  <a:pt x="1" y="13024"/>
                </a:lnTo>
                <a:cubicBezTo>
                  <a:pt x="1" y="13960"/>
                  <a:pt x="762" y="14720"/>
                  <a:pt x="1701" y="14720"/>
                </a:cubicBezTo>
                <a:lnTo>
                  <a:pt x="6614" y="14720"/>
                </a:lnTo>
                <a:lnTo>
                  <a:pt x="5859" y="16985"/>
                </a:lnTo>
                <a:lnTo>
                  <a:pt x="4002" y="16985"/>
                </a:lnTo>
                <a:cubicBezTo>
                  <a:pt x="3688" y="16985"/>
                  <a:pt x="3437" y="17239"/>
                  <a:pt x="3437" y="17553"/>
                </a:cubicBezTo>
                <a:cubicBezTo>
                  <a:pt x="3437" y="17864"/>
                  <a:pt x="3688" y="18117"/>
                  <a:pt x="4002" y="18117"/>
                </a:cubicBezTo>
                <a:lnTo>
                  <a:pt x="15325" y="18117"/>
                </a:lnTo>
                <a:cubicBezTo>
                  <a:pt x="15639" y="18117"/>
                  <a:pt x="15889" y="17864"/>
                  <a:pt x="15889" y="17553"/>
                </a:cubicBezTo>
                <a:cubicBezTo>
                  <a:pt x="15889" y="17239"/>
                  <a:pt x="15639" y="16985"/>
                  <a:pt x="15325" y="16985"/>
                </a:cubicBezTo>
                <a:lnTo>
                  <a:pt x="13468" y="16985"/>
                </a:lnTo>
                <a:lnTo>
                  <a:pt x="12713" y="14720"/>
                </a:lnTo>
                <a:lnTo>
                  <a:pt x="17628" y="14720"/>
                </a:lnTo>
                <a:cubicBezTo>
                  <a:pt x="18565" y="14720"/>
                  <a:pt x="19325" y="13960"/>
                  <a:pt x="19325" y="13024"/>
                </a:cubicBezTo>
                <a:lnTo>
                  <a:pt x="19325" y="1701"/>
                </a:lnTo>
                <a:cubicBezTo>
                  <a:pt x="19325" y="762"/>
                  <a:pt x="18565" y="1"/>
                  <a:pt x="176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622" name="Google Shape;622;p49"/>
          <p:cNvSpPr txBox="1"/>
          <p:nvPr/>
        </p:nvSpPr>
        <p:spPr>
          <a:xfrm>
            <a:off x="2622763" y="3683475"/>
            <a:ext cx="2363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https://www.barrow.k12.ga.us/schools/wbhs/athletics/flag-football</a:t>
            </a:r>
            <a:endParaRPr>
              <a:solidFill>
                <a:schemeClr val="accent4"/>
              </a:solidFill>
            </a:endParaRPr>
          </a:p>
        </p:txBody>
      </p:sp>
      <p:pic>
        <p:nvPicPr>
          <p:cNvPr id="623" name="Google Shape;62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4237" y="335038"/>
            <a:ext cx="1630275" cy="163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1975" y="378813"/>
            <a:ext cx="1595750" cy="158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49"/>
          <p:cNvPicPr preferRelativeResize="0"/>
          <p:nvPr/>
        </p:nvPicPr>
        <p:blipFill rotWithShape="1">
          <a:blip r:embed="rId5">
            <a:alphaModFix/>
          </a:blip>
          <a:srcRect l="9542" t="20908" r="7476" b="18294"/>
          <a:stretch/>
        </p:blipFill>
        <p:spPr>
          <a:xfrm>
            <a:off x="5341600" y="2406075"/>
            <a:ext cx="2759250" cy="261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2471875"/>
            <a:ext cx="9144001" cy="91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7"/>
          <p:cNvSpPr/>
          <p:nvPr/>
        </p:nvSpPr>
        <p:spPr>
          <a:xfrm>
            <a:off x="741300" y="1681250"/>
            <a:ext cx="7661400" cy="1879200"/>
          </a:xfrm>
          <a:prstGeom prst="snip1Rect">
            <a:avLst>
              <a:gd name="adj" fmla="val 16667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7"/>
          <p:cNvSpPr txBox="1">
            <a:spLocks noGrp="1"/>
          </p:cNvSpPr>
          <p:nvPr>
            <p:ph type="title"/>
          </p:nvPr>
        </p:nvSpPr>
        <p:spPr>
          <a:xfrm>
            <a:off x="3222050" y="2097013"/>
            <a:ext cx="5149200" cy="8418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Program Details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80" name="Google Shape;180;p27"/>
          <p:cNvSpPr/>
          <p:nvPr/>
        </p:nvSpPr>
        <p:spPr>
          <a:xfrm>
            <a:off x="4413900" y="3376050"/>
            <a:ext cx="316200" cy="316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7"/>
          <p:cNvSpPr/>
          <p:nvPr/>
        </p:nvSpPr>
        <p:spPr>
          <a:xfrm>
            <a:off x="5025200" y="3376050"/>
            <a:ext cx="316200" cy="316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7"/>
          <p:cNvSpPr/>
          <p:nvPr/>
        </p:nvSpPr>
        <p:spPr>
          <a:xfrm>
            <a:off x="3865825" y="3376050"/>
            <a:ext cx="316200" cy="316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3" name="Google Shape;183;p27"/>
          <p:cNvGrpSpPr/>
          <p:nvPr/>
        </p:nvGrpSpPr>
        <p:grpSpPr>
          <a:xfrm>
            <a:off x="2438259" y="1797932"/>
            <a:ext cx="621584" cy="604414"/>
            <a:chOff x="-39055650" y="2315975"/>
            <a:chExt cx="331600" cy="313900"/>
          </a:xfrm>
        </p:grpSpPr>
        <p:sp>
          <p:nvSpPr>
            <p:cNvPr id="184" name="Google Shape;184;p27"/>
            <p:cNvSpPr/>
            <p:nvPr/>
          </p:nvSpPr>
          <p:spPr>
            <a:xfrm>
              <a:off x="-38976900" y="2390225"/>
              <a:ext cx="167775" cy="165825"/>
            </a:xfrm>
            <a:custGeom>
              <a:avLst/>
              <a:gdLst/>
              <a:ahLst/>
              <a:cxnLst/>
              <a:rect l="l" t="t" r="r" b="b"/>
              <a:pathLst>
                <a:path w="6711" h="6633" extrusionOk="0">
                  <a:moveTo>
                    <a:pt x="3765" y="1"/>
                  </a:moveTo>
                  <a:cubicBezTo>
                    <a:pt x="3655" y="1"/>
                    <a:pt x="3545" y="40"/>
                    <a:pt x="3466" y="119"/>
                  </a:cubicBezTo>
                  <a:cubicBezTo>
                    <a:pt x="3309" y="276"/>
                    <a:pt x="3309" y="560"/>
                    <a:pt x="3466" y="718"/>
                  </a:cubicBezTo>
                  <a:lnTo>
                    <a:pt x="4411" y="1663"/>
                  </a:lnTo>
                  <a:lnTo>
                    <a:pt x="3340" y="2734"/>
                  </a:lnTo>
                  <a:lnTo>
                    <a:pt x="2395" y="1789"/>
                  </a:lnTo>
                  <a:cubicBezTo>
                    <a:pt x="2316" y="1710"/>
                    <a:pt x="2214" y="1671"/>
                    <a:pt x="2111" y="1671"/>
                  </a:cubicBezTo>
                  <a:cubicBezTo>
                    <a:pt x="2009" y="1671"/>
                    <a:pt x="1907" y="1710"/>
                    <a:pt x="1828" y="1789"/>
                  </a:cubicBezTo>
                  <a:cubicBezTo>
                    <a:pt x="1670" y="1946"/>
                    <a:pt x="1670" y="2198"/>
                    <a:pt x="1828" y="2387"/>
                  </a:cubicBezTo>
                  <a:lnTo>
                    <a:pt x="2773" y="3332"/>
                  </a:lnTo>
                  <a:lnTo>
                    <a:pt x="1702" y="4372"/>
                  </a:lnTo>
                  <a:lnTo>
                    <a:pt x="757" y="3427"/>
                  </a:lnTo>
                  <a:cubicBezTo>
                    <a:pt x="678" y="3348"/>
                    <a:pt x="568" y="3309"/>
                    <a:pt x="457" y="3309"/>
                  </a:cubicBezTo>
                  <a:cubicBezTo>
                    <a:pt x="347" y="3309"/>
                    <a:pt x="237" y="3348"/>
                    <a:pt x="158" y="3427"/>
                  </a:cubicBezTo>
                  <a:cubicBezTo>
                    <a:pt x="1" y="3584"/>
                    <a:pt x="1" y="3868"/>
                    <a:pt x="158" y="4026"/>
                  </a:cubicBezTo>
                  <a:lnTo>
                    <a:pt x="1103" y="4971"/>
                  </a:lnTo>
                  <a:lnTo>
                    <a:pt x="977" y="5097"/>
                  </a:lnTo>
                  <a:cubicBezTo>
                    <a:pt x="820" y="5254"/>
                    <a:pt x="820" y="5538"/>
                    <a:pt x="977" y="5695"/>
                  </a:cubicBezTo>
                  <a:cubicBezTo>
                    <a:pt x="1056" y="5774"/>
                    <a:pt x="1166" y="5813"/>
                    <a:pt x="1276" y="5813"/>
                  </a:cubicBezTo>
                  <a:cubicBezTo>
                    <a:pt x="1387" y="5813"/>
                    <a:pt x="1497" y="5774"/>
                    <a:pt x="1576" y="5695"/>
                  </a:cubicBezTo>
                  <a:lnTo>
                    <a:pt x="1702" y="5569"/>
                  </a:lnTo>
                  <a:lnTo>
                    <a:pt x="2647" y="6514"/>
                  </a:lnTo>
                  <a:cubicBezTo>
                    <a:pt x="2726" y="6593"/>
                    <a:pt x="2836" y="6633"/>
                    <a:pt x="2946" y="6633"/>
                  </a:cubicBezTo>
                  <a:cubicBezTo>
                    <a:pt x="3057" y="6633"/>
                    <a:pt x="3167" y="6593"/>
                    <a:pt x="3246" y="6514"/>
                  </a:cubicBezTo>
                  <a:cubicBezTo>
                    <a:pt x="3403" y="6357"/>
                    <a:pt x="3403" y="6073"/>
                    <a:pt x="3246" y="5916"/>
                  </a:cubicBezTo>
                  <a:lnTo>
                    <a:pt x="2300" y="4971"/>
                  </a:lnTo>
                  <a:lnTo>
                    <a:pt x="3340" y="3899"/>
                  </a:lnTo>
                  <a:lnTo>
                    <a:pt x="4285" y="4845"/>
                  </a:lnTo>
                  <a:cubicBezTo>
                    <a:pt x="4364" y="4923"/>
                    <a:pt x="4474" y="4963"/>
                    <a:pt x="4585" y="4963"/>
                  </a:cubicBezTo>
                  <a:cubicBezTo>
                    <a:pt x="4695" y="4963"/>
                    <a:pt x="4805" y="4923"/>
                    <a:pt x="4884" y="4845"/>
                  </a:cubicBezTo>
                  <a:cubicBezTo>
                    <a:pt x="5041" y="4687"/>
                    <a:pt x="5041" y="4435"/>
                    <a:pt x="4884" y="4278"/>
                  </a:cubicBezTo>
                  <a:lnTo>
                    <a:pt x="3939" y="3332"/>
                  </a:lnTo>
                  <a:lnTo>
                    <a:pt x="5010" y="2261"/>
                  </a:lnTo>
                  <a:lnTo>
                    <a:pt x="5955" y="3206"/>
                  </a:lnTo>
                  <a:cubicBezTo>
                    <a:pt x="6034" y="3285"/>
                    <a:pt x="6144" y="3325"/>
                    <a:pt x="6254" y="3325"/>
                  </a:cubicBezTo>
                  <a:cubicBezTo>
                    <a:pt x="6365" y="3325"/>
                    <a:pt x="6475" y="3285"/>
                    <a:pt x="6554" y="3206"/>
                  </a:cubicBezTo>
                  <a:cubicBezTo>
                    <a:pt x="6711" y="3049"/>
                    <a:pt x="6711" y="2765"/>
                    <a:pt x="6554" y="2608"/>
                  </a:cubicBezTo>
                  <a:lnTo>
                    <a:pt x="5608" y="1663"/>
                  </a:lnTo>
                  <a:lnTo>
                    <a:pt x="5703" y="1537"/>
                  </a:lnTo>
                  <a:cubicBezTo>
                    <a:pt x="5860" y="1379"/>
                    <a:pt x="5860" y="1127"/>
                    <a:pt x="5703" y="970"/>
                  </a:cubicBezTo>
                  <a:cubicBezTo>
                    <a:pt x="5624" y="891"/>
                    <a:pt x="5522" y="851"/>
                    <a:pt x="5419" y="851"/>
                  </a:cubicBezTo>
                  <a:cubicBezTo>
                    <a:pt x="5317" y="851"/>
                    <a:pt x="5215" y="891"/>
                    <a:pt x="5136" y="970"/>
                  </a:cubicBezTo>
                  <a:lnTo>
                    <a:pt x="5010" y="1064"/>
                  </a:lnTo>
                  <a:lnTo>
                    <a:pt x="4065" y="119"/>
                  </a:lnTo>
                  <a:cubicBezTo>
                    <a:pt x="3986" y="40"/>
                    <a:pt x="3876" y="1"/>
                    <a:pt x="37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85" name="Google Shape;185;p27"/>
            <p:cNvSpPr/>
            <p:nvPr/>
          </p:nvSpPr>
          <p:spPr>
            <a:xfrm>
              <a:off x="-39055650" y="2315975"/>
              <a:ext cx="331600" cy="313900"/>
            </a:xfrm>
            <a:custGeom>
              <a:avLst/>
              <a:gdLst/>
              <a:ahLst/>
              <a:cxnLst/>
              <a:rect l="l" t="t" r="r" b="b"/>
              <a:pathLst>
                <a:path w="13264" h="12556" extrusionOk="0">
                  <a:moveTo>
                    <a:pt x="9083" y="792"/>
                  </a:moveTo>
                  <a:cubicBezTo>
                    <a:pt x="9988" y="792"/>
                    <a:pt x="10673" y="917"/>
                    <a:pt x="11121" y="1041"/>
                  </a:cubicBezTo>
                  <a:cubicBezTo>
                    <a:pt x="11216" y="1073"/>
                    <a:pt x="11373" y="1167"/>
                    <a:pt x="11499" y="1199"/>
                  </a:cubicBezTo>
                  <a:lnTo>
                    <a:pt x="11625" y="1325"/>
                  </a:lnTo>
                  <a:cubicBezTo>
                    <a:pt x="11814" y="1608"/>
                    <a:pt x="11909" y="2144"/>
                    <a:pt x="11940" y="2459"/>
                  </a:cubicBezTo>
                  <a:cubicBezTo>
                    <a:pt x="12003" y="3152"/>
                    <a:pt x="12003" y="3845"/>
                    <a:pt x="11972" y="4475"/>
                  </a:cubicBezTo>
                  <a:lnTo>
                    <a:pt x="8317" y="821"/>
                  </a:lnTo>
                  <a:cubicBezTo>
                    <a:pt x="8588" y="801"/>
                    <a:pt x="8843" y="792"/>
                    <a:pt x="9083" y="792"/>
                  </a:cubicBezTo>
                  <a:close/>
                  <a:moveTo>
                    <a:pt x="7246" y="978"/>
                  </a:moveTo>
                  <a:lnTo>
                    <a:pt x="11814" y="5546"/>
                  </a:lnTo>
                  <a:cubicBezTo>
                    <a:pt x="11184" y="8728"/>
                    <a:pt x="9136" y="11028"/>
                    <a:pt x="5797" y="11595"/>
                  </a:cubicBezTo>
                  <a:lnTo>
                    <a:pt x="1229" y="7027"/>
                  </a:lnTo>
                  <a:cubicBezTo>
                    <a:pt x="1890" y="3845"/>
                    <a:pt x="3907" y="1608"/>
                    <a:pt x="7246" y="978"/>
                  </a:cubicBezTo>
                  <a:close/>
                  <a:moveTo>
                    <a:pt x="1071" y="8004"/>
                  </a:moveTo>
                  <a:lnTo>
                    <a:pt x="4726" y="11690"/>
                  </a:lnTo>
                  <a:cubicBezTo>
                    <a:pt x="4391" y="11722"/>
                    <a:pt x="4083" y="11736"/>
                    <a:pt x="3800" y="11736"/>
                  </a:cubicBezTo>
                  <a:cubicBezTo>
                    <a:pt x="2431" y="11736"/>
                    <a:pt x="1669" y="11411"/>
                    <a:pt x="1512" y="11280"/>
                  </a:cubicBezTo>
                  <a:cubicBezTo>
                    <a:pt x="1229" y="11028"/>
                    <a:pt x="914" y="9799"/>
                    <a:pt x="1071" y="8004"/>
                  </a:cubicBezTo>
                  <a:close/>
                  <a:moveTo>
                    <a:pt x="9132" y="0"/>
                  </a:moveTo>
                  <a:cubicBezTo>
                    <a:pt x="8355" y="0"/>
                    <a:pt x="7508" y="77"/>
                    <a:pt x="6742" y="222"/>
                  </a:cubicBezTo>
                  <a:cubicBezTo>
                    <a:pt x="5482" y="506"/>
                    <a:pt x="4411" y="978"/>
                    <a:pt x="3560" y="1640"/>
                  </a:cubicBezTo>
                  <a:cubicBezTo>
                    <a:pt x="1764" y="2931"/>
                    <a:pt x="756" y="4948"/>
                    <a:pt x="347" y="7090"/>
                  </a:cubicBezTo>
                  <a:lnTo>
                    <a:pt x="347" y="7122"/>
                  </a:lnTo>
                  <a:cubicBezTo>
                    <a:pt x="0" y="9012"/>
                    <a:pt x="189" y="10934"/>
                    <a:pt x="756" y="11721"/>
                  </a:cubicBezTo>
                  <a:cubicBezTo>
                    <a:pt x="882" y="11879"/>
                    <a:pt x="945" y="11942"/>
                    <a:pt x="1103" y="12036"/>
                  </a:cubicBezTo>
                  <a:cubicBezTo>
                    <a:pt x="1678" y="12389"/>
                    <a:pt x="2725" y="12556"/>
                    <a:pt x="3868" y="12556"/>
                  </a:cubicBezTo>
                  <a:cubicBezTo>
                    <a:pt x="4664" y="12556"/>
                    <a:pt x="5506" y="12475"/>
                    <a:pt x="6270" y="12320"/>
                  </a:cubicBezTo>
                  <a:cubicBezTo>
                    <a:pt x="8380" y="11879"/>
                    <a:pt x="9956" y="10776"/>
                    <a:pt x="11058" y="9295"/>
                  </a:cubicBezTo>
                  <a:cubicBezTo>
                    <a:pt x="13264" y="6302"/>
                    <a:pt x="13075" y="2018"/>
                    <a:pt x="12255" y="852"/>
                  </a:cubicBezTo>
                  <a:cubicBezTo>
                    <a:pt x="12129" y="695"/>
                    <a:pt x="11972" y="537"/>
                    <a:pt x="11657" y="411"/>
                  </a:cubicBezTo>
                  <a:cubicBezTo>
                    <a:pt x="11279" y="222"/>
                    <a:pt x="10712" y="159"/>
                    <a:pt x="10271" y="64"/>
                  </a:cubicBezTo>
                  <a:cubicBezTo>
                    <a:pt x="9925" y="21"/>
                    <a:pt x="9538" y="0"/>
                    <a:pt x="91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8"/>
          <p:cNvSpPr/>
          <p:nvPr/>
        </p:nvSpPr>
        <p:spPr>
          <a:xfrm>
            <a:off x="1913400" y="878375"/>
            <a:ext cx="1866000" cy="3352800"/>
          </a:xfrm>
          <a:prstGeom prst="snip1Rect">
            <a:avLst>
              <a:gd name="adj" fmla="val 16667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8"/>
          <p:cNvSpPr/>
          <p:nvPr/>
        </p:nvSpPr>
        <p:spPr>
          <a:xfrm>
            <a:off x="4200075" y="878375"/>
            <a:ext cx="1866000" cy="3352800"/>
          </a:xfrm>
          <a:prstGeom prst="snip1Rect">
            <a:avLst>
              <a:gd name="adj" fmla="val 16667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8"/>
          <p:cNvSpPr/>
          <p:nvPr/>
        </p:nvSpPr>
        <p:spPr>
          <a:xfrm>
            <a:off x="6486750" y="878375"/>
            <a:ext cx="1866000" cy="3352800"/>
          </a:xfrm>
          <a:prstGeom prst="snip1Rect">
            <a:avLst>
              <a:gd name="adj" fmla="val 16667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8"/>
          <p:cNvSpPr/>
          <p:nvPr/>
        </p:nvSpPr>
        <p:spPr>
          <a:xfrm>
            <a:off x="6418571" y="2473650"/>
            <a:ext cx="2011200" cy="3525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8"/>
          <p:cNvSpPr/>
          <p:nvPr/>
        </p:nvSpPr>
        <p:spPr>
          <a:xfrm>
            <a:off x="4127471" y="2476500"/>
            <a:ext cx="2011200" cy="3525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8"/>
          <p:cNvSpPr/>
          <p:nvPr/>
        </p:nvSpPr>
        <p:spPr>
          <a:xfrm>
            <a:off x="1859471" y="2476500"/>
            <a:ext cx="2011200" cy="3525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8"/>
          <p:cNvSpPr txBox="1">
            <a:spLocks noGrp="1"/>
          </p:cNvSpPr>
          <p:nvPr>
            <p:ph type="subTitle" idx="1"/>
          </p:nvPr>
        </p:nvSpPr>
        <p:spPr>
          <a:xfrm>
            <a:off x="1882567" y="2427725"/>
            <a:ext cx="1965000" cy="4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0">
                <a:latin typeface="Orbitron Medium"/>
                <a:ea typeface="Orbitron Medium"/>
                <a:cs typeface="Orbitron Medium"/>
                <a:sym typeface="Orbitron Medium"/>
              </a:rPr>
              <a:t>Student 1st</a:t>
            </a:r>
            <a:endParaRPr b="0">
              <a:latin typeface="Orbitron Medium"/>
              <a:ea typeface="Orbitron Medium"/>
              <a:cs typeface="Orbitron Medium"/>
              <a:sym typeface="Orbitron Medium"/>
            </a:endParaRPr>
          </a:p>
        </p:txBody>
      </p:sp>
      <p:sp>
        <p:nvSpPr>
          <p:cNvPr id="197" name="Google Shape;197;p28"/>
          <p:cNvSpPr txBox="1">
            <a:spLocks noGrp="1"/>
          </p:cNvSpPr>
          <p:nvPr>
            <p:ph type="subTitle" idx="3"/>
          </p:nvPr>
        </p:nvSpPr>
        <p:spPr>
          <a:xfrm>
            <a:off x="4150567" y="2448304"/>
            <a:ext cx="1965000" cy="4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0">
                <a:latin typeface="Orbitron Medium"/>
                <a:ea typeface="Orbitron Medium"/>
                <a:cs typeface="Orbitron Medium"/>
                <a:sym typeface="Orbitron Medium"/>
              </a:rPr>
              <a:t>Team</a:t>
            </a:r>
            <a:endParaRPr b="0">
              <a:latin typeface="Orbitron Medium"/>
              <a:ea typeface="Orbitron Medium"/>
              <a:cs typeface="Orbitron Medium"/>
              <a:sym typeface="Orbitron Medium"/>
            </a:endParaRPr>
          </a:p>
        </p:txBody>
      </p:sp>
      <p:sp>
        <p:nvSpPr>
          <p:cNvPr id="198" name="Google Shape;198;p28"/>
          <p:cNvSpPr txBox="1">
            <a:spLocks noGrp="1"/>
          </p:cNvSpPr>
          <p:nvPr>
            <p:ph type="subTitle" idx="5"/>
          </p:nvPr>
        </p:nvSpPr>
        <p:spPr>
          <a:xfrm>
            <a:off x="6441667" y="2443939"/>
            <a:ext cx="1965000" cy="4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0">
                <a:latin typeface="Orbitron Medium"/>
                <a:ea typeface="Orbitron Medium"/>
                <a:cs typeface="Orbitron Medium"/>
                <a:sym typeface="Orbitron Medium"/>
              </a:rPr>
              <a:t>Effort</a:t>
            </a:r>
            <a:endParaRPr b="0">
              <a:latin typeface="Orbitron Medium"/>
              <a:ea typeface="Orbitron Medium"/>
              <a:cs typeface="Orbitron Medium"/>
              <a:sym typeface="Orbitron Medium"/>
            </a:endParaRPr>
          </a:p>
        </p:txBody>
      </p:sp>
      <p:sp>
        <p:nvSpPr>
          <p:cNvPr id="199" name="Google Shape;199;p28"/>
          <p:cNvSpPr txBox="1">
            <a:spLocks noGrp="1"/>
          </p:cNvSpPr>
          <p:nvPr>
            <p:ph type="body" idx="6"/>
          </p:nvPr>
        </p:nvSpPr>
        <p:spPr>
          <a:xfrm>
            <a:off x="6486742" y="2959213"/>
            <a:ext cx="1828800" cy="7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Effort is your choice everyday. We can teach a sport, we can not teach effort.</a:t>
            </a:r>
            <a:endParaRPr/>
          </a:p>
        </p:txBody>
      </p:sp>
      <p:sp>
        <p:nvSpPr>
          <p:cNvPr id="200" name="Google Shape;200;p28"/>
          <p:cNvSpPr txBox="1">
            <a:spLocks noGrp="1"/>
          </p:cNvSpPr>
          <p:nvPr>
            <p:ph type="title"/>
          </p:nvPr>
        </p:nvSpPr>
        <p:spPr>
          <a:xfrm rot="-5400000">
            <a:off x="-1084000" y="2324075"/>
            <a:ext cx="4072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Core Values</a:t>
            </a:r>
            <a:endParaRPr/>
          </a:p>
        </p:txBody>
      </p:sp>
      <p:sp>
        <p:nvSpPr>
          <p:cNvPr id="201" name="Google Shape;201;p28"/>
          <p:cNvSpPr txBox="1">
            <a:spLocks noGrp="1"/>
          </p:cNvSpPr>
          <p:nvPr>
            <p:ph type="body" idx="2"/>
          </p:nvPr>
        </p:nvSpPr>
        <p:spPr>
          <a:xfrm>
            <a:off x="1950592" y="2959213"/>
            <a:ext cx="1828800" cy="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Athlete status &amp; team membership is a privilege. </a:t>
            </a:r>
            <a:endParaRPr/>
          </a:p>
        </p:txBody>
      </p:sp>
      <p:sp>
        <p:nvSpPr>
          <p:cNvPr id="202" name="Google Shape;202;p28"/>
          <p:cNvSpPr txBox="1">
            <a:spLocks noGrp="1"/>
          </p:cNvSpPr>
          <p:nvPr>
            <p:ph type="body" idx="4"/>
          </p:nvPr>
        </p:nvSpPr>
        <p:spPr>
          <a:xfrm>
            <a:off x="4218667" y="2959213"/>
            <a:ext cx="1828800" cy="7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Decisions you make not only impact you, but your team. Let’s get stronger daily.</a:t>
            </a:r>
            <a:endParaRPr/>
          </a:p>
        </p:txBody>
      </p:sp>
      <p:sp>
        <p:nvSpPr>
          <p:cNvPr id="203" name="Google Shape;203;p28"/>
          <p:cNvSpPr/>
          <p:nvPr/>
        </p:nvSpPr>
        <p:spPr>
          <a:xfrm>
            <a:off x="4753577" y="1428577"/>
            <a:ext cx="758992" cy="651983"/>
          </a:xfrm>
          <a:custGeom>
            <a:avLst/>
            <a:gdLst/>
            <a:ahLst/>
            <a:cxnLst/>
            <a:rect l="l" t="t" r="r" b="b"/>
            <a:pathLst>
              <a:path w="12414" h="11799" extrusionOk="0">
                <a:moveTo>
                  <a:pt x="8979" y="2127"/>
                </a:moveTo>
                <a:cubicBezTo>
                  <a:pt x="9247" y="2127"/>
                  <a:pt x="9515" y="2229"/>
                  <a:pt x="9704" y="2434"/>
                </a:cubicBezTo>
                <a:cubicBezTo>
                  <a:pt x="10113" y="2812"/>
                  <a:pt x="10113" y="3473"/>
                  <a:pt x="9704" y="3883"/>
                </a:cubicBezTo>
                <a:lnTo>
                  <a:pt x="8885" y="4702"/>
                </a:lnTo>
                <a:cubicBezTo>
                  <a:pt x="8790" y="4765"/>
                  <a:pt x="8696" y="4860"/>
                  <a:pt x="8601" y="4891"/>
                </a:cubicBezTo>
                <a:cubicBezTo>
                  <a:pt x="8790" y="4513"/>
                  <a:pt x="8727" y="4041"/>
                  <a:pt x="8412" y="3726"/>
                </a:cubicBezTo>
                <a:cubicBezTo>
                  <a:pt x="8206" y="3520"/>
                  <a:pt x="7933" y="3408"/>
                  <a:pt x="7654" y="3408"/>
                </a:cubicBezTo>
                <a:cubicBezTo>
                  <a:pt x="7507" y="3408"/>
                  <a:pt x="7357" y="3439"/>
                  <a:pt x="7215" y="3505"/>
                </a:cubicBezTo>
                <a:cubicBezTo>
                  <a:pt x="7278" y="3410"/>
                  <a:pt x="7341" y="3316"/>
                  <a:pt x="7436" y="3253"/>
                </a:cubicBezTo>
                <a:lnTo>
                  <a:pt x="8255" y="2434"/>
                </a:lnTo>
                <a:cubicBezTo>
                  <a:pt x="8444" y="2229"/>
                  <a:pt x="8711" y="2127"/>
                  <a:pt x="8979" y="2127"/>
                </a:cubicBezTo>
                <a:close/>
                <a:moveTo>
                  <a:pt x="9027" y="685"/>
                </a:moveTo>
                <a:cubicBezTo>
                  <a:pt x="9649" y="685"/>
                  <a:pt x="10271" y="922"/>
                  <a:pt x="10744" y="1394"/>
                </a:cubicBezTo>
                <a:cubicBezTo>
                  <a:pt x="11689" y="2339"/>
                  <a:pt x="11689" y="3883"/>
                  <a:pt x="10744" y="4828"/>
                </a:cubicBezTo>
                <a:lnTo>
                  <a:pt x="9893" y="5647"/>
                </a:lnTo>
                <a:cubicBezTo>
                  <a:pt x="9431" y="6109"/>
                  <a:pt x="8816" y="6356"/>
                  <a:pt x="8187" y="6356"/>
                </a:cubicBezTo>
                <a:cubicBezTo>
                  <a:pt x="7914" y="6356"/>
                  <a:pt x="7639" y="6310"/>
                  <a:pt x="7373" y="6214"/>
                </a:cubicBezTo>
                <a:lnTo>
                  <a:pt x="7940" y="5647"/>
                </a:lnTo>
                <a:cubicBezTo>
                  <a:pt x="8008" y="5655"/>
                  <a:pt x="8077" y="5659"/>
                  <a:pt x="8146" y="5659"/>
                </a:cubicBezTo>
                <a:cubicBezTo>
                  <a:pt x="8617" y="5659"/>
                  <a:pt x="9087" y="5477"/>
                  <a:pt x="9389" y="5175"/>
                </a:cubicBezTo>
                <a:lnTo>
                  <a:pt x="10208" y="4356"/>
                </a:lnTo>
                <a:cubicBezTo>
                  <a:pt x="10901" y="3694"/>
                  <a:pt x="10901" y="2591"/>
                  <a:pt x="10208" y="1898"/>
                </a:cubicBezTo>
                <a:cubicBezTo>
                  <a:pt x="9877" y="1567"/>
                  <a:pt x="9436" y="1402"/>
                  <a:pt x="8995" y="1402"/>
                </a:cubicBezTo>
                <a:cubicBezTo>
                  <a:pt x="8554" y="1402"/>
                  <a:pt x="8113" y="1567"/>
                  <a:pt x="7782" y="1898"/>
                </a:cubicBezTo>
                <a:lnTo>
                  <a:pt x="6931" y="2749"/>
                </a:lnTo>
                <a:cubicBezTo>
                  <a:pt x="6553" y="3127"/>
                  <a:pt x="6396" y="3694"/>
                  <a:pt x="6490" y="4198"/>
                </a:cubicBezTo>
                <a:lnTo>
                  <a:pt x="5923" y="4734"/>
                </a:lnTo>
                <a:cubicBezTo>
                  <a:pt x="5608" y="3883"/>
                  <a:pt x="5797" y="2906"/>
                  <a:pt x="6490" y="2213"/>
                </a:cubicBezTo>
                <a:lnTo>
                  <a:pt x="7309" y="1394"/>
                </a:lnTo>
                <a:cubicBezTo>
                  <a:pt x="7782" y="922"/>
                  <a:pt x="8404" y="685"/>
                  <a:pt x="9027" y="685"/>
                </a:cubicBezTo>
                <a:close/>
                <a:moveTo>
                  <a:pt x="7703" y="4104"/>
                </a:moveTo>
                <a:cubicBezTo>
                  <a:pt x="7790" y="4104"/>
                  <a:pt x="7877" y="4135"/>
                  <a:pt x="7940" y="4198"/>
                </a:cubicBezTo>
                <a:cubicBezTo>
                  <a:pt x="8066" y="4324"/>
                  <a:pt x="8066" y="4545"/>
                  <a:pt x="7940" y="4671"/>
                </a:cubicBezTo>
                <a:lnTo>
                  <a:pt x="4978" y="7632"/>
                </a:lnTo>
                <a:cubicBezTo>
                  <a:pt x="4915" y="7679"/>
                  <a:pt x="4828" y="7703"/>
                  <a:pt x="4742" y="7703"/>
                </a:cubicBezTo>
                <a:cubicBezTo>
                  <a:pt x="4655" y="7703"/>
                  <a:pt x="4569" y="7679"/>
                  <a:pt x="4506" y="7632"/>
                </a:cubicBezTo>
                <a:cubicBezTo>
                  <a:pt x="4380" y="7506"/>
                  <a:pt x="4380" y="7254"/>
                  <a:pt x="4506" y="7160"/>
                </a:cubicBezTo>
                <a:lnTo>
                  <a:pt x="7467" y="4198"/>
                </a:lnTo>
                <a:cubicBezTo>
                  <a:pt x="7530" y="4135"/>
                  <a:pt x="7617" y="4104"/>
                  <a:pt x="7703" y="4104"/>
                </a:cubicBezTo>
                <a:close/>
                <a:moveTo>
                  <a:pt x="3781" y="6939"/>
                </a:moveTo>
                <a:lnTo>
                  <a:pt x="3781" y="6939"/>
                </a:lnTo>
                <a:cubicBezTo>
                  <a:pt x="3592" y="7349"/>
                  <a:pt x="3686" y="7821"/>
                  <a:pt x="4001" y="8136"/>
                </a:cubicBezTo>
                <a:cubicBezTo>
                  <a:pt x="4198" y="8333"/>
                  <a:pt x="4457" y="8432"/>
                  <a:pt x="4715" y="8432"/>
                </a:cubicBezTo>
                <a:cubicBezTo>
                  <a:pt x="4870" y="8432"/>
                  <a:pt x="5025" y="8396"/>
                  <a:pt x="5167" y="8325"/>
                </a:cubicBezTo>
                <a:lnTo>
                  <a:pt x="5167" y="8325"/>
                </a:lnTo>
                <a:cubicBezTo>
                  <a:pt x="5136" y="8451"/>
                  <a:pt x="5041" y="8514"/>
                  <a:pt x="4978" y="8609"/>
                </a:cubicBezTo>
                <a:lnTo>
                  <a:pt x="4159" y="9428"/>
                </a:lnTo>
                <a:cubicBezTo>
                  <a:pt x="3954" y="9633"/>
                  <a:pt x="3686" y="9735"/>
                  <a:pt x="3419" y="9735"/>
                </a:cubicBezTo>
                <a:cubicBezTo>
                  <a:pt x="3151" y="9735"/>
                  <a:pt x="2883" y="9633"/>
                  <a:pt x="2678" y="9428"/>
                </a:cubicBezTo>
                <a:cubicBezTo>
                  <a:pt x="2300" y="9050"/>
                  <a:pt x="2300" y="8357"/>
                  <a:pt x="2678" y="7979"/>
                </a:cubicBezTo>
                <a:lnTo>
                  <a:pt x="3529" y="7160"/>
                </a:lnTo>
                <a:cubicBezTo>
                  <a:pt x="3592" y="7065"/>
                  <a:pt x="3718" y="7002"/>
                  <a:pt x="3781" y="6939"/>
                </a:cubicBezTo>
                <a:close/>
                <a:moveTo>
                  <a:pt x="4212" y="5467"/>
                </a:moveTo>
                <a:cubicBezTo>
                  <a:pt x="4492" y="5467"/>
                  <a:pt x="4773" y="5516"/>
                  <a:pt x="5041" y="5616"/>
                </a:cubicBezTo>
                <a:lnTo>
                  <a:pt x="4506" y="6151"/>
                </a:lnTo>
                <a:cubicBezTo>
                  <a:pt x="4437" y="6143"/>
                  <a:pt x="4368" y="6139"/>
                  <a:pt x="4299" y="6139"/>
                </a:cubicBezTo>
                <a:cubicBezTo>
                  <a:pt x="3828" y="6139"/>
                  <a:pt x="3358" y="6322"/>
                  <a:pt x="3056" y="6624"/>
                </a:cubicBezTo>
                <a:lnTo>
                  <a:pt x="2206" y="7475"/>
                </a:lnTo>
                <a:cubicBezTo>
                  <a:pt x="1544" y="8136"/>
                  <a:pt x="1544" y="9239"/>
                  <a:pt x="2206" y="9900"/>
                </a:cubicBezTo>
                <a:cubicBezTo>
                  <a:pt x="2552" y="10231"/>
                  <a:pt x="3001" y="10397"/>
                  <a:pt x="3446" y="10397"/>
                </a:cubicBezTo>
                <a:cubicBezTo>
                  <a:pt x="3891" y="10397"/>
                  <a:pt x="4332" y="10231"/>
                  <a:pt x="4663" y="9900"/>
                </a:cubicBezTo>
                <a:lnTo>
                  <a:pt x="5482" y="9081"/>
                </a:lnTo>
                <a:cubicBezTo>
                  <a:pt x="5892" y="8672"/>
                  <a:pt x="6049" y="8136"/>
                  <a:pt x="5955" y="7632"/>
                </a:cubicBezTo>
                <a:lnTo>
                  <a:pt x="6522" y="7065"/>
                </a:lnTo>
                <a:lnTo>
                  <a:pt x="6522" y="7065"/>
                </a:lnTo>
                <a:cubicBezTo>
                  <a:pt x="6837" y="7947"/>
                  <a:pt x="6648" y="8924"/>
                  <a:pt x="5955" y="9585"/>
                </a:cubicBezTo>
                <a:lnTo>
                  <a:pt x="5136" y="10405"/>
                </a:lnTo>
                <a:cubicBezTo>
                  <a:pt x="4663" y="10877"/>
                  <a:pt x="4041" y="11113"/>
                  <a:pt x="3419" y="11113"/>
                </a:cubicBezTo>
                <a:cubicBezTo>
                  <a:pt x="2796" y="11113"/>
                  <a:pt x="2174" y="10877"/>
                  <a:pt x="1702" y="10405"/>
                </a:cubicBezTo>
                <a:cubicBezTo>
                  <a:pt x="756" y="9459"/>
                  <a:pt x="756" y="7916"/>
                  <a:pt x="1702" y="7002"/>
                </a:cubicBezTo>
                <a:lnTo>
                  <a:pt x="2552" y="6151"/>
                </a:lnTo>
                <a:cubicBezTo>
                  <a:pt x="3005" y="5699"/>
                  <a:pt x="3605" y="5467"/>
                  <a:pt x="4212" y="5467"/>
                </a:cubicBezTo>
                <a:close/>
                <a:moveTo>
                  <a:pt x="8999" y="0"/>
                </a:moveTo>
                <a:cubicBezTo>
                  <a:pt x="8200" y="0"/>
                  <a:pt x="7404" y="307"/>
                  <a:pt x="6805" y="922"/>
                </a:cubicBezTo>
                <a:lnTo>
                  <a:pt x="5955" y="1741"/>
                </a:lnTo>
                <a:cubicBezTo>
                  <a:pt x="5136" y="2560"/>
                  <a:pt x="4852" y="3789"/>
                  <a:pt x="5230" y="4891"/>
                </a:cubicBezTo>
                <a:cubicBezTo>
                  <a:pt x="4920" y="4794"/>
                  <a:pt x="4601" y="4746"/>
                  <a:pt x="4283" y="4746"/>
                </a:cubicBezTo>
                <a:cubicBezTo>
                  <a:pt x="3469" y="4746"/>
                  <a:pt x="2669" y="5058"/>
                  <a:pt x="2080" y="5647"/>
                </a:cubicBezTo>
                <a:lnTo>
                  <a:pt x="1229" y="6466"/>
                </a:lnTo>
                <a:cubicBezTo>
                  <a:pt x="0" y="7695"/>
                  <a:pt x="0" y="9680"/>
                  <a:pt x="1229" y="10877"/>
                </a:cubicBezTo>
                <a:cubicBezTo>
                  <a:pt x="1843" y="11491"/>
                  <a:pt x="2647" y="11799"/>
                  <a:pt x="3446" y="11799"/>
                </a:cubicBezTo>
                <a:cubicBezTo>
                  <a:pt x="4246" y="11799"/>
                  <a:pt x="5041" y="11491"/>
                  <a:pt x="5640" y="10877"/>
                </a:cubicBezTo>
                <a:lnTo>
                  <a:pt x="6490" y="10058"/>
                </a:lnTo>
                <a:cubicBezTo>
                  <a:pt x="7309" y="9239"/>
                  <a:pt x="7593" y="8010"/>
                  <a:pt x="7215" y="6908"/>
                </a:cubicBezTo>
                <a:lnTo>
                  <a:pt x="7215" y="6908"/>
                </a:lnTo>
                <a:cubicBezTo>
                  <a:pt x="7525" y="7005"/>
                  <a:pt x="7844" y="7053"/>
                  <a:pt x="8162" y="7053"/>
                </a:cubicBezTo>
                <a:cubicBezTo>
                  <a:pt x="8976" y="7053"/>
                  <a:pt x="9776" y="6740"/>
                  <a:pt x="10365" y="6151"/>
                </a:cubicBezTo>
                <a:lnTo>
                  <a:pt x="11216" y="5332"/>
                </a:lnTo>
                <a:cubicBezTo>
                  <a:pt x="12413" y="4104"/>
                  <a:pt x="12413" y="2150"/>
                  <a:pt x="11216" y="922"/>
                </a:cubicBezTo>
                <a:cubicBezTo>
                  <a:pt x="10602" y="307"/>
                  <a:pt x="9798" y="0"/>
                  <a:pt x="899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" name="Google Shape;204;p28"/>
          <p:cNvGrpSpPr/>
          <p:nvPr/>
        </p:nvGrpSpPr>
        <p:grpSpPr>
          <a:xfrm>
            <a:off x="2496466" y="1428584"/>
            <a:ext cx="632406" cy="651977"/>
            <a:chOff x="5053900" y="2021500"/>
            <a:chExt cx="483750" cy="483125"/>
          </a:xfrm>
        </p:grpSpPr>
        <p:sp>
          <p:nvSpPr>
            <p:cNvPr id="205" name="Google Shape;205;p28"/>
            <p:cNvSpPr/>
            <p:nvPr/>
          </p:nvSpPr>
          <p:spPr>
            <a:xfrm>
              <a:off x="5281350" y="2078100"/>
              <a:ext cx="127375" cy="127350"/>
            </a:xfrm>
            <a:custGeom>
              <a:avLst/>
              <a:gdLst/>
              <a:ahLst/>
              <a:cxnLst/>
              <a:rect l="l" t="t" r="r" b="b"/>
              <a:pathLst>
                <a:path w="5095" h="5094" extrusionOk="0">
                  <a:moveTo>
                    <a:pt x="565" y="0"/>
                  </a:moveTo>
                  <a:cubicBezTo>
                    <a:pt x="251" y="0"/>
                    <a:pt x="1" y="254"/>
                    <a:pt x="1" y="568"/>
                  </a:cubicBezTo>
                  <a:cubicBezTo>
                    <a:pt x="1" y="879"/>
                    <a:pt x="251" y="1132"/>
                    <a:pt x="565" y="1132"/>
                  </a:cubicBezTo>
                  <a:cubicBezTo>
                    <a:pt x="2440" y="1135"/>
                    <a:pt x="3959" y="2654"/>
                    <a:pt x="3962" y="4529"/>
                  </a:cubicBezTo>
                  <a:cubicBezTo>
                    <a:pt x="3962" y="4843"/>
                    <a:pt x="4216" y="5094"/>
                    <a:pt x="4530" y="5094"/>
                  </a:cubicBezTo>
                  <a:cubicBezTo>
                    <a:pt x="4841" y="5094"/>
                    <a:pt x="5094" y="4843"/>
                    <a:pt x="5094" y="4529"/>
                  </a:cubicBezTo>
                  <a:cubicBezTo>
                    <a:pt x="5091" y="2029"/>
                    <a:pt x="3065" y="3"/>
                    <a:pt x="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6" name="Google Shape;206;p28"/>
            <p:cNvSpPr/>
            <p:nvPr/>
          </p:nvSpPr>
          <p:spPr>
            <a:xfrm>
              <a:off x="5118000" y="2021500"/>
              <a:ext cx="368700" cy="483125"/>
            </a:xfrm>
            <a:custGeom>
              <a:avLst/>
              <a:gdLst/>
              <a:ahLst/>
              <a:cxnLst/>
              <a:rect l="l" t="t" r="r" b="b"/>
              <a:pathLst>
                <a:path w="14748" h="19325" extrusionOk="0">
                  <a:moveTo>
                    <a:pt x="7088" y="1135"/>
                  </a:moveTo>
                  <a:cubicBezTo>
                    <a:pt x="8391" y="1135"/>
                    <a:pt x="9651" y="1571"/>
                    <a:pt x="10668" y="2397"/>
                  </a:cubicBezTo>
                  <a:cubicBezTo>
                    <a:pt x="13159" y="4417"/>
                    <a:pt x="13473" y="8104"/>
                    <a:pt x="11360" y="10516"/>
                  </a:cubicBezTo>
                  <a:cubicBezTo>
                    <a:pt x="10572" y="11419"/>
                    <a:pt x="10085" y="12503"/>
                    <a:pt x="9962" y="13626"/>
                  </a:cubicBezTo>
                  <a:lnTo>
                    <a:pt x="4237" y="13626"/>
                  </a:lnTo>
                  <a:cubicBezTo>
                    <a:pt x="4107" y="12482"/>
                    <a:pt x="3630" y="11407"/>
                    <a:pt x="2866" y="10550"/>
                  </a:cubicBezTo>
                  <a:cubicBezTo>
                    <a:pt x="1658" y="9191"/>
                    <a:pt x="1184" y="7367"/>
                    <a:pt x="1571" y="5549"/>
                  </a:cubicBezTo>
                  <a:cubicBezTo>
                    <a:pt x="2020" y="3427"/>
                    <a:pt x="3748" y="1706"/>
                    <a:pt x="5873" y="1262"/>
                  </a:cubicBezTo>
                  <a:cubicBezTo>
                    <a:pt x="6278" y="1177"/>
                    <a:pt x="6685" y="1135"/>
                    <a:pt x="7088" y="1135"/>
                  </a:cubicBezTo>
                  <a:close/>
                  <a:moveTo>
                    <a:pt x="9931" y="14759"/>
                  </a:moveTo>
                  <a:lnTo>
                    <a:pt x="9931" y="15323"/>
                  </a:lnTo>
                  <a:cubicBezTo>
                    <a:pt x="9931" y="15637"/>
                    <a:pt x="9678" y="15891"/>
                    <a:pt x="9364" y="15891"/>
                  </a:cubicBezTo>
                  <a:lnTo>
                    <a:pt x="4835" y="15891"/>
                  </a:lnTo>
                  <a:cubicBezTo>
                    <a:pt x="4521" y="15891"/>
                    <a:pt x="4270" y="15637"/>
                    <a:pt x="4270" y="15323"/>
                  </a:cubicBezTo>
                  <a:lnTo>
                    <a:pt x="4270" y="14759"/>
                  </a:lnTo>
                  <a:close/>
                  <a:moveTo>
                    <a:pt x="8699" y="17023"/>
                  </a:moveTo>
                  <a:cubicBezTo>
                    <a:pt x="8464" y="17694"/>
                    <a:pt x="7827" y="18192"/>
                    <a:pt x="7099" y="18192"/>
                  </a:cubicBezTo>
                  <a:cubicBezTo>
                    <a:pt x="6371" y="18192"/>
                    <a:pt x="5734" y="17694"/>
                    <a:pt x="5499" y="17023"/>
                  </a:cubicBezTo>
                  <a:close/>
                  <a:moveTo>
                    <a:pt x="7087" y="0"/>
                  </a:moveTo>
                  <a:cubicBezTo>
                    <a:pt x="6607" y="0"/>
                    <a:pt x="6123" y="50"/>
                    <a:pt x="5641" y="151"/>
                  </a:cubicBezTo>
                  <a:cubicBezTo>
                    <a:pt x="3053" y="712"/>
                    <a:pt x="1027" y="2729"/>
                    <a:pt x="462" y="5314"/>
                  </a:cubicBezTo>
                  <a:cubicBezTo>
                    <a:pt x="0" y="7488"/>
                    <a:pt x="568" y="9671"/>
                    <a:pt x="2020" y="11301"/>
                  </a:cubicBezTo>
                  <a:cubicBezTo>
                    <a:pt x="2730" y="12099"/>
                    <a:pt x="3135" y="13149"/>
                    <a:pt x="3135" y="14191"/>
                  </a:cubicBezTo>
                  <a:lnTo>
                    <a:pt x="3135" y="15323"/>
                  </a:lnTo>
                  <a:cubicBezTo>
                    <a:pt x="3138" y="16060"/>
                    <a:pt x="3612" y="16709"/>
                    <a:pt x="4309" y="16939"/>
                  </a:cubicBezTo>
                  <a:cubicBezTo>
                    <a:pt x="4409" y="17518"/>
                    <a:pt x="4681" y="18053"/>
                    <a:pt x="5094" y="18473"/>
                  </a:cubicBezTo>
                  <a:cubicBezTo>
                    <a:pt x="5642" y="19040"/>
                    <a:pt x="6371" y="19324"/>
                    <a:pt x="7099" y="19324"/>
                  </a:cubicBezTo>
                  <a:cubicBezTo>
                    <a:pt x="7828" y="19324"/>
                    <a:pt x="8556" y="19040"/>
                    <a:pt x="9104" y="18473"/>
                  </a:cubicBezTo>
                  <a:cubicBezTo>
                    <a:pt x="9518" y="18053"/>
                    <a:pt x="9790" y="17518"/>
                    <a:pt x="9889" y="16939"/>
                  </a:cubicBezTo>
                  <a:cubicBezTo>
                    <a:pt x="10587" y="16709"/>
                    <a:pt x="11061" y="16060"/>
                    <a:pt x="11064" y="15323"/>
                  </a:cubicBezTo>
                  <a:lnTo>
                    <a:pt x="11064" y="14191"/>
                  </a:lnTo>
                  <a:cubicBezTo>
                    <a:pt x="11064" y="13149"/>
                    <a:pt x="11471" y="12108"/>
                    <a:pt x="12211" y="11262"/>
                  </a:cubicBezTo>
                  <a:cubicBezTo>
                    <a:pt x="14747" y="8366"/>
                    <a:pt x="14370" y="3943"/>
                    <a:pt x="11381" y="1518"/>
                  </a:cubicBezTo>
                  <a:cubicBezTo>
                    <a:pt x="10159" y="525"/>
                    <a:pt x="8647" y="0"/>
                    <a:pt x="70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7" name="Google Shape;207;p28"/>
            <p:cNvSpPr/>
            <p:nvPr/>
          </p:nvSpPr>
          <p:spPr>
            <a:xfrm>
              <a:off x="5053900" y="2191325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9" y="0"/>
                  </a:moveTo>
                  <a:cubicBezTo>
                    <a:pt x="255" y="0"/>
                    <a:pt x="1" y="254"/>
                    <a:pt x="1" y="568"/>
                  </a:cubicBezTo>
                  <a:cubicBezTo>
                    <a:pt x="1" y="879"/>
                    <a:pt x="255" y="1133"/>
                    <a:pt x="569" y="1133"/>
                  </a:cubicBezTo>
                  <a:lnTo>
                    <a:pt x="1701" y="1133"/>
                  </a:lnTo>
                  <a:cubicBezTo>
                    <a:pt x="2012" y="1133"/>
                    <a:pt x="2266" y="879"/>
                    <a:pt x="2266" y="568"/>
                  </a:cubicBezTo>
                  <a:cubicBezTo>
                    <a:pt x="2266" y="254"/>
                    <a:pt x="2012" y="0"/>
                    <a:pt x="17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8" name="Google Shape;208;p28"/>
            <p:cNvSpPr/>
            <p:nvPr/>
          </p:nvSpPr>
          <p:spPr>
            <a:xfrm>
              <a:off x="5056850" y="2096550"/>
              <a:ext cx="50750" cy="48025"/>
            </a:xfrm>
            <a:custGeom>
              <a:avLst/>
              <a:gdLst/>
              <a:ahLst/>
              <a:cxnLst/>
              <a:rect l="l" t="t" r="r" b="b"/>
              <a:pathLst>
                <a:path w="2030" h="1921" extrusionOk="0">
                  <a:moveTo>
                    <a:pt x="622" y="0"/>
                  </a:moveTo>
                  <a:cubicBezTo>
                    <a:pt x="476" y="0"/>
                    <a:pt x="331" y="56"/>
                    <a:pt x="221" y="168"/>
                  </a:cubicBezTo>
                  <a:cubicBezTo>
                    <a:pt x="4" y="385"/>
                    <a:pt x="1" y="739"/>
                    <a:pt x="215" y="962"/>
                  </a:cubicBezTo>
                  <a:lnTo>
                    <a:pt x="1015" y="1762"/>
                  </a:lnTo>
                  <a:cubicBezTo>
                    <a:pt x="1125" y="1868"/>
                    <a:pt x="1267" y="1921"/>
                    <a:pt x="1409" y="1921"/>
                  </a:cubicBezTo>
                  <a:cubicBezTo>
                    <a:pt x="1554" y="1921"/>
                    <a:pt x="1699" y="1865"/>
                    <a:pt x="1809" y="1753"/>
                  </a:cubicBezTo>
                  <a:cubicBezTo>
                    <a:pt x="2027" y="1536"/>
                    <a:pt x="2030" y="1183"/>
                    <a:pt x="1815" y="962"/>
                  </a:cubicBezTo>
                  <a:lnTo>
                    <a:pt x="1015" y="159"/>
                  </a:lnTo>
                  <a:cubicBezTo>
                    <a:pt x="905" y="53"/>
                    <a:pt x="763" y="0"/>
                    <a:pt x="6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9" name="Google Shape;209;p28"/>
            <p:cNvSpPr/>
            <p:nvPr/>
          </p:nvSpPr>
          <p:spPr>
            <a:xfrm>
              <a:off x="5056400" y="2266400"/>
              <a:ext cx="51200" cy="48350"/>
            </a:xfrm>
            <a:custGeom>
              <a:avLst/>
              <a:gdLst/>
              <a:ahLst/>
              <a:cxnLst/>
              <a:rect l="l" t="t" r="r" b="b"/>
              <a:pathLst>
                <a:path w="2048" h="1934" extrusionOk="0">
                  <a:moveTo>
                    <a:pt x="1427" y="0"/>
                  </a:moveTo>
                  <a:cubicBezTo>
                    <a:pt x="1285" y="0"/>
                    <a:pt x="1143" y="53"/>
                    <a:pt x="1033" y="159"/>
                  </a:cubicBezTo>
                  <a:lnTo>
                    <a:pt x="233" y="962"/>
                  </a:lnTo>
                  <a:cubicBezTo>
                    <a:pt x="4" y="1179"/>
                    <a:pt x="1" y="1545"/>
                    <a:pt x="227" y="1768"/>
                  </a:cubicBezTo>
                  <a:cubicBezTo>
                    <a:pt x="338" y="1879"/>
                    <a:pt x="482" y="1934"/>
                    <a:pt x="627" y="1934"/>
                  </a:cubicBezTo>
                  <a:cubicBezTo>
                    <a:pt x="774" y="1934"/>
                    <a:pt x="922" y="1876"/>
                    <a:pt x="1033" y="1762"/>
                  </a:cubicBezTo>
                  <a:lnTo>
                    <a:pt x="1833" y="962"/>
                  </a:lnTo>
                  <a:cubicBezTo>
                    <a:pt x="2048" y="738"/>
                    <a:pt x="2045" y="385"/>
                    <a:pt x="1827" y="168"/>
                  </a:cubicBezTo>
                  <a:cubicBezTo>
                    <a:pt x="1717" y="56"/>
                    <a:pt x="1572" y="0"/>
                    <a:pt x="1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10" name="Google Shape;210;p28"/>
            <p:cNvSpPr/>
            <p:nvPr/>
          </p:nvSpPr>
          <p:spPr>
            <a:xfrm>
              <a:off x="5480400" y="2191325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8" y="0"/>
                  </a:moveTo>
                  <a:cubicBezTo>
                    <a:pt x="254" y="0"/>
                    <a:pt x="1" y="254"/>
                    <a:pt x="1" y="568"/>
                  </a:cubicBezTo>
                  <a:cubicBezTo>
                    <a:pt x="1" y="879"/>
                    <a:pt x="254" y="1133"/>
                    <a:pt x="568" y="1133"/>
                  </a:cubicBezTo>
                  <a:lnTo>
                    <a:pt x="1701" y="1133"/>
                  </a:lnTo>
                  <a:cubicBezTo>
                    <a:pt x="2012" y="1133"/>
                    <a:pt x="2265" y="879"/>
                    <a:pt x="2265" y="568"/>
                  </a:cubicBezTo>
                  <a:cubicBezTo>
                    <a:pt x="2265" y="254"/>
                    <a:pt x="2012" y="0"/>
                    <a:pt x="17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11" name="Google Shape;211;p28"/>
            <p:cNvSpPr/>
            <p:nvPr/>
          </p:nvSpPr>
          <p:spPr>
            <a:xfrm>
              <a:off x="5479800" y="2096550"/>
              <a:ext cx="54300" cy="48225"/>
            </a:xfrm>
            <a:custGeom>
              <a:avLst/>
              <a:gdLst/>
              <a:ahLst/>
              <a:cxnLst/>
              <a:rect l="l" t="t" r="r" b="b"/>
              <a:pathLst>
                <a:path w="2172" h="1929" extrusionOk="0">
                  <a:moveTo>
                    <a:pt x="1550" y="0"/>
                  </a:moveTo>
                  <a:cubicBezTo>
                    <a:pt x="1409" y="0"/>
                    <a:pt x="1267" y="53"/>
                    <a:pt x="1157" y="159"/>
                  </a:cubicBezTo>
                  <a:lnTo>
                    <a:pt x="357" y="962"/>
                  </a:lnTo>
                  <a:cubicBezTo>
                    <a:pt x="1" y="1318"/>
                    <a:pt x="251" y="1928"/>
                    <a:pt x="756" y="1928"/>
                  </a:cubicBezTo>
                  <a:cubicBezTo>
                    <a:pt x="907" y="1928"/>
                    <a:pt x="1051" y="1868"/>
                    <a:pt x="1157" y="1762"/>
                  </a:cubicBezTo>
                  <a:lnTo>
                    <a:pt x="1957" y="959"/>
                  </a:lnTo>
                  <a:cubicBezTo>
                    <a:pt x="2172" y="739"/>
                    <a:pt x="2169" y="385"/>
                    <a:pt x="1951" y="168"/>
                  </a:cubicBezTo>
                  <a:cubicBezTo>
                    <a:pt x="1841" y="56"/>
                    <a:pt x="1696" y="0"/>
                    <a:pt x="15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12" name="Google Shape;212;p28"/>
            <p:cNvSpPr/>
            <p:nvPr/>
          </p:nvSpPr>
          <p:spPr>
            <a:xfrm>
              <a:off x="5483350" y="2266400"/>
              <a:ext cx="54300" cy="48225"/>
            </a:xfrm>
            <a:custGeom>
              <a:avLst/>
              <a:gdLst/>
              <a:ahLst/>
              <a:cxnLst/>
              <a:rect l="l" t="t" r="r" b="b"/>
              <a:pathLst>
                <a:path w="2172" h="1929" extrusionOk="0">
                  <a:moveTo>
                    <a:pt x="622" y="0"/>
                  </a:moveTo>
                  <a:cubicBezTo>
                    <a:pt x="476" y="0"/>
                    <a:pt x="331" y="56"/>
                    <a:pt x="221" y="168"/>
                  </a:cubicBezTo>
                  <a:cubicBezTo>
                    <a:pt x="4" y="385"/>
                    <a:pt x="1" y="738"/>
                    <a:pt x="215" y="962"/>
                  </a:cubicBezTo>
                  <a:lnTo>
                    <a:pt x="1015" y="1762"/>
                  </a:lnTo>
                  <a:cubicBezTo>
                    <a:pt x="1121" y="1868"/>
                    <a:pt x="1266" y="1928"/>
                    <a:pt x="1417" y="1928"/>
                  </a:cubicBezTo>
                  <a:cubicBezTo>
                    <a:pt x="1921" y="1928"/>
                    <a:pt x="2172" y="1318"/>
                    <a:pt x="1815" y="962"/>
                  </a:cubicBezTo>
                  <a:lnTo>
                    <a:pt x="1015" y="159"/>
                  </a:lnTo>
                  <a:cubicBezTo>
                    <a:pt x="905" y="53"/>
                    <a:pt x="763" y="0"/>
                    <a:pt x="6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13" name="Google Shape;213;p28"/>
          <p:cNvGrpSpPr/>
          <p:nvPr/>
        </p:nvGrpSpPr>
        <p:grpSpPr>
          <a:xfrm>
            <a:off x="6780750" y="1469674"/>
            <a:ext cx="1278000" cy="569768"/>
            <a:chOff x="712664" y="3693287"/>
            <a:chExt cx="1460738" cy="698160"/>
          </a:xfrm>
        </p:grpSpPr>
        <p:grpSp>
          <p:nvGrpSpPr>
            <p:cNvPr id="214" name="Google Shape;214;p28"/>
            <p:cNvGrpSpPr/>
            <p:nvPr/>
          </p:nvGrpSpPr>
          <p:grpSpPr>
            <a:xfrm>
              <a:off x="1380079" y="4133090"/>
              <a:ext cx="234048" cy="258099"/>
              <a:chOff x="1380079" y="4133090"/>
              <a:chExt cx="234048" cy="258099"/>
            </a:xfrm>
          </p:grpSpPr>
          <p:sp>
            <p:nvSpPr>
              <p:cNvPr id="215" name="Google Shape;215;p28"/>
              <p:cNvSpPr/>
              <p:nvPr/>
            </p:nvSpPr>
            <p:spPr>
              <a:xfrm>
                <a:off x="1380079" y="4323114"/>
                <a:ext cx="13614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7160" h="13581" extrusionOk="0">
                    <a:moveTo>
                      <a:pt x="13580" y="1"/>
                    </a:moveTo>
                    <a:cubicBezTo>
                      <a:pt x="6083" y="1"/>
                      <a:pt x="0" y="6077"/>
                      <a:pt x="0" y="13580"/>
                    </a:cubicBezTo>
                    <a:lnTo>
                      <a:pt x="27159" y="13580"/>
                    </a:lnTo>
                    <a:cubicBezTo>
                      <a:pt x="27159" y="6077"/>
                      <a:pt x="21083" y="1"/>
                      <a:pt x="135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8"/>
              <p:cNvSpPr/>
              <p:nvPr/>
            </p:nvSpPr>
            <p:spPr>
              <a:xfrm>
                <a:off x="1432589" y="4133090"/>
                <a:ext cx="29529" cy="191793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38263" extrusionOk="0">
                    <a:moveTo>
                      <a:pt x="3276" y="0"/>
                    </a:moveTo>
                    <a:lnTo>
                      <a:pt x="0" y="38263"/>
                    </a:lnTo>
                    <a:lnTo>
                      <a:pt x="5890" y="38194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8"/>
              <p:cNvSpPr/>
              <p:nvPr/>
            </p:nvSpPr>
            <p:spPr>
              <a:xfrm>
                <a:off x="1492085" y="4253278"/>
                <a:ext cx="122041" cy="92186"/>
              </a:xfrm>
              <a:custGeom>
                <a:avLst/>
                <a:gdLst/>
                <a:ahLst/>
                <a:cxnLst/>
                <a:rect l="l" t="t" r="r" b="b"/>
                <a:pathLst>
                  <a:path w="33574" h="25222" extrusionOk="0">
                    <a:moveTo>
                      <a:pt x="32291" y="1"/>
                    </a:moveTo>
                    <a:lnTo>
                      <a:pt x="1" y="23463"/>
                    </a:lnTo>
                    <a:lnTo>
                      <a:pt x="1277" y="25222"/>
                    </a:lnTo>
                    <a:lnTo>
                      <a:pt x="33574" y="1759"/>
                    </a:lnTo>
                    <a:lnTo>
                      <a:pt x="3229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8" name="Google Shape;218;p28"/>
            <p:cNvGrpSpPr/>
            <p:nvPr/>
          </p:nvGrpSpPr>
          <p:grpSpPr>
            <a:xfrm>
              <a:off x="884610" y="3864082"/>
              <a:ext cx="1118566" cy="527275"/>
              <a:chOff x="890961" y="3865463"/>
              <a:chExt cx="1115221" cy="525698"/>
            </a:xfrm>
          </p:grpSpPr>
          <p:sp>
            <p:nvSpPr>
              <p:cNvPr id="219" name="Google Shape;219;p28"/>
              <p:cNvSpPr/>
              <p:nvPr/>
            </p:nvSpPr>
            <p:spPr>
              <a:xfrm>
                <a:off x="1070568" y="3865463"/>
                <a:ext cx="756474" cy="330074"/>
              </a:xfrm>
              <a:custGeom>
                <a:avLst/>
                <a:gdLst/>
                <a:ahLst/>
                <a:cxnLst/>
                <a:rect l="l" t="t" r="r" b="b"/>
                <a:pathLst>
                  <a:path w="148183" h="64657" extrusionOk="0">
                    <a:moveTo>
                      <a:pt x="74043" y="1"/>
                    </a:moveTo>
                    <a:cubicBezTo>
                      <a:pt x="45518" y="1"/>
                      <a:pt x="19504" y="10966"/>
                      <a:pt x="0" y="28932"/>
                    </a:cubicBezTo>
                    <a:lnTo>
                      <a:pt x="35732" y="64657"/>
                    </a:lnTo>
                    <a:cubicBezTo>
                      <a:pt x="45553" y="54774"/>
                      <a:pt x="59167" y="48663"/>
                      <a:pt x="74208" y="48663"/>
                    </a:cubicBezTo>
                    <a:cubicBezTo>
                      <a:pt x="89215" y="48663"/>
                      <a:pt x="102788" y="54739"/>
                      <a:pt x="112623" y="64567"/>
                    </a:cubicBezTo>
                    <a:lnTo>
                      <a:pt x="148182" y="29008"/>
                    </a:lnTo>
                    <a:cubicBezTo>
                      <a:pt x="128671" y="11008"/>
                      <a:pt x="102623" y="1"/>
                      <a:pt x="740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8"/>
              <p:cNvSpPr/>
              <p:nvPr/>
            </p:nvSpPr>
            <p:spPr>
              <a:xfrm>
                <a:off x="890961" y="4013171"/>
                <a:ext cx="362006" cy="377990"/>
              </a:xfrm>
              <a:custGeom>
                <a:avLst/>
                <a:gdLst/>
                <a:ahLst/>
                <a:cxnLst/>
                <a:rect l="l" t="t" r="r" b="b"/>
                <a:pathLst>
                  <a:path w="70912" h="74043" extrusionOk="0">
                    <a:moveTo>
                      <a:pt x="35180" y="0"/>
                    </a:moveTo>
                    <a:cubicBezTo>
                      <a:pt x="14925" y="18642"/>
                      <a:pt x="1697" y="44814"/>
                      <a:pt x="0" y="74042"/>
                    </a:cubicBezTo>
                    <a:lnTo>
                      <a:pt x="55077" y="74042"/>
                    </a:lnTo>
                    <a:cubicBezTo>
                      <a:pt x="55077" y="59084"/>
                      <a:pt x="61118" y="45545"/>
                      <a:pt x="70912" y="35725"/>
                    </a:cubicBezTo>
                    <a:lnTo>
                      <a:pt x="3518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rgbClr val="213B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8"/>
              <p:cNvSpPr/>
              <p:nvPr/>
            </p:nvSpPr>
            <p:spPr>
              <a:xfrm>
                <a:off x="1645508" y="4013554"/>
                <a:ext cx="360673" cy="377607"/>
              </a:xfrm>
              <a:custGeom>
                <a:avLst/>
                <a:gdLst/>
                <a:ahLst/>
                <a:cxnLst/>
                <a:rect l="l" t="t" r="r" b="b"/>
                <a:pathLst>
                  <a:path w="70651" h="73968" extrusionOk="0">
                    <a:moveTo>
                      <a:pt x="35567" y="1"/>
                    </a:moveTo>
                    <a:lnTo>
                      <a:pt x="1" y="35560"/>
                    </a:lnTo>
                    <a:cubicBezTo>
                      <a:pt x="9836" y="45388"/>
                      <a:pt x="15912" y="58967"/>
                      <a:pt x="15912" y="73967"/>
                    </a:cubicBezTo>
                    <a:lnTo>
                      <a:pt x="70650" y="73967"/>
                    </a:lnTo>
                    <a:cubicBezTo>
                      <a:pt x="68954" y="44795"/>
                      <a:pt x="55767" y="18643"/>
                      <a:pt x="355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" name="Google Shape;222;p28"/>
            <p:cNvGrpSpPr/>
            <p:nvPr/>
          </p:nvGrpSpPr>
          <p:grpSpPr>
            <a:xfrm>
              <a:off x="712664" y="3693287"/>
              <a:ext cx="1460738" cy="698160"/>
              <a:chOff x="712664" y="3693025"/>
              <a:chExt cx="1460738" cy="698160"/>
            </a:xfrm>
          </p:grpSpPr>
          <p:sp>
            <p:nvSpPr>
              <p:cNvPr id="223" name="Google Shape;223;p28"/>
              <p:cNvSpPr/>
              <p:nvPr/>
            </p:nvSpPr>
            <p:spPr>
              <a:xfrm>
                <a:off x="1940752" y="4098034"/>
                <a:ext cx="232651" cy="293151"/>
              </a:xfrm>
              <a:custGeom>
                <a:avLst/>
                <a:gdLst/>
                <a:ahLst/>
                <a:cxnLst/>
                <a:rect l="l" t="t" r="r" b="b"/>
                <a:pathLst>
                  <a:path w="45484" h="57312" extrusionOk="0">
                    <a:moveTo>
                      <a:pt x="30704" y="0"/>
                    </a:moveTo>
                    <a:lnTo>
                      <a:pt x="0" y="13745"/>
                    </a:lnTo>
                    <a:cubicBezTo>
                      <a:pt x="6979" y="27270"/>
                      <a:pt x="11042" y="42111"/>
                      <a:pt x="11917" y="57311"/>
                    </a:cubicBezTo>
                    <a:lnTo>
                      <a:pt x="45484" y="57311"/>
                    </a:lnTo>
                    <a:cubicBezTo>
                      <a:pt x="44594" y="37118"/>
                      <a:pt x="39525" y="17683"/>
                      <a:pt x="307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8"/>
              <p:cNvSpPr/>
              <p:nvPr/>
            </p:nvSpPr>
            <p:spPr>
              <a:xfrm>
                <a:off x="1736852" y="3804671"/>
                <a:ext cx="360950" cy="363671"/>
              </a:xfrm>
              <a:custGeom>
                <a:avLst/>
                <a:gdLst/>
                <a:ahLst/>
                <a:cxnLst/>
                <a:rect l="l" t="t" r="r" b="b"/>
                <a:pathLst>
                  <a:path w="70567" h="71099" extrusionOk="0">
                    <a:moveTo>
                      <a:pt x="18573" y="1"/>
                    </a:moveTo>
                    <a:lnTo>
                      <a:pt x="0" y="28008"/>
                    </a:lnTo>
                    <a:cubicBezTo>
                      <a:pt x="16938" y="38505"/>
                      <a:pt x="30711" y="53395"/>
                      <a:pt x="39863" y="71098"/>
                    </a:cubicBezTo>
                    <a:lnTo>
                      <a:pt x="70567" y="57353"/>
                    </a:lnTo>
                    <a:cubicBezTo>
                      <a:pt x="63753" y="43719"/>
                      <a:pt x="54712" y="31125"/>
                      <a:pt x="43629" y="20042"/>
                    </a:cubicBezTo>
                    <a:cubicBezTo>
                      <a:pt x="36049" y="12449"/>
                      <a:pt x="27642" y="5725"/>
                      <a:pt x="185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8"/>
              <p:cNvSpPr/>
              <p:nvPr/>
            </p:nvSpPr>
            <p:spPr>
              <a:xfrm>
                <a:off x="1443914" y="3693025"/>
                <a:ext cx="387937" cy="254911"/>
              </a:xfrm>
              <a:custGeom>
                <a:avLst/>
                <a:gdLst/>
                <a:ahLst/>
                <a:cxnLst/>
                <a:rect l="l" t="t" r="r" b="b"/>
                <a:pathLst>
                  <a:path w="75843" h="49836" extrusionOk="0">
                    <a:moveTo>
                      <a:pt x="0" y="0"/>
                    </a:moveTo>
                    <a:lnTo>
                      <a:pt x="0" y="33518"/>
                    </a:lnTo>
                    <a:cubicBezTo>
                      <a:pt x="20987" y="33552"/>
                      <a:pt x="40615" y="39518"/>
                      <a:pt x="57270" y="49835"/>
                    </a:cubicBezTo>
                    <a:lnTo>
                      <a:pt x="75843" y="21828"/>
                    </a:lnTo>
                    <a:cubicBezTo>
                      <a:pt x="53339" y="7641"/>
                      <a:pt x="27256" y="28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8"/>
              <p:cNvSpPr/>
              <p:nvPr/>
            </p:nvSpPr>
            <p:spPr>
              <a:xfrm>
                <a:off x="1054844" y="3693025"/>
                <a:ext cx="389072" cy="254558"/>
              </a:xfrm>
              <a:custGeom>
                <a:avLst/>
                <a:gdLst/>
                <a:ahLst/>
                <a:cxnLst/>
                <a:rect l="l" t="t" r="r" b="b"/>
                <a:pathLst>
                  <a:path w="76065" h="49767" extrusionOk="0">
                    <a:moveTo>
                      <a:pt x="75892" y="0"/>
                    </a:moveTo>
                    <a:cubicBezTo>
                      <a:pt x="48629" y="0"/>
                      <a:pt x="22525" y="7579"/>
                      <a:pt x="1" y="21745"/>
                    </a:cubicBezTo>
                    <a:lnTo>
                      <a:pt x="18574" y="49766"/>
                    </a:lnTo>
                    <a:cubicBezTo>
                      <a:pt x="35250" y="39463"/>
                      <a:pt x="54898" y="33518"/>
                      <a:pt x="75892" y="33518"/>
                    </a:cubicBezTo>
                    <a:lnTo>
                      <a:pt x="76064" y="33518"/>
                    </a:lnTo>
                    <a:lnTo>
                      <a:pt x="7606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8"/>
              <p:cNvSpPr/>
              <p:nvPr/>
            </p:nvSpPr>
            <p:spPr>
              <a:xfrm>
                <a:off x="788438" y="3804252"/>
                <a:ext cx="361411" cy="363809"/>
              </a:xfrm>
              <a:custGeom>
                <a:avLst/>
                <a:gdLst/>
                <a:ahLst/>
                <a:cxnLst/>
                <a:rect l="l" t="t" r="r" b="b"/>
                <a:pathLst>
                  <a:path w="70657" h="71126" extrusionOk="0">
                    <a:moveTo>
                      <a:pt x="52084" y="0"/>
                    </a:moveTo>
                    <a:cubicBezTo>
                      <a:pt x="42959" y="5745"/>
                      <a:pt x="34518" y="12490"/>
                      <a:pt x="26904" y="20124"/>
                    </a:cubicBezTo>
                    <a:cubicBezTo>
                      <a:pt x="15828" y="31194"/>
                      <a:pt x="6800" y="43759"/>
                      <a:pt x="0" y="57373"/>
                    </a:cubicBezTo>
                    <a:lnTo>
                      <a:pt x="30704" y="71125"/>
                    </a:lnTo>
                    <a:cubicBezTo>
                      <a:pt x="39870" y="53401"/>
                      <a:pt x="53677" y="38504"/>
                      <a:pt x="70657" y="28021"/>
                    </a:cubicBezTo>
                    <a:lnTo>
                      <a:pt x="520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8"/>
              <p:cNvSpPr/>
              <p:nvPr/>
            </p:nvSpPr>
            <p:spPr>
              <a:xfrm>
                <a:off x="712664" y="4097717"/>
                <a:ext cx="232830" cy="293432"/>
              </a:xfrm>
              <a:custGeom>
                <a:avLst/>
                <a:gdLst/>
                <a:ahLst/>
                <a:cxnLst/>
                <a:rect l="l" t="t" r="r" b="b"/>
                <a:pathLst>
                  <a:path w="45519" h="57367" extrusionOk="0">
                    <a:moveTo>
                      <a:pt x="14814" y="0"/>
                    </a:moveTo>
                    <a:cubicBezTo>
                      <a:pt x="5966" y="17697"/>
                      <a:pt x="890" y="37152"/>
                      <a:pt x="0" y="57366"/>
                    </a:cubicBezTo>
                    <a:lnTo>
                      <a:pt x="33566" y="57366"/>
                    </a:lnTo>
                    <a:cubicBezTo>
                      <a:pt x="34442" y="42152"/>
                      <a:pt x="38511" y="27283"/>
                      <a:pt x="45518" y="13745"/>
                    </a:cubicBezTo>
                    <a:lnTo>
                      <a:pt x="1481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9"/>
          <p:cNvSpPr txBox="1">
            <a:spLocks noGrp="1"/>
          </p:cNvSpPr>
          <p:nvPr>
            <p:ph type="title"/>
          </p:nvPr>
        </p:nvSpPr>
        <p:spPr>
          <a:xfrm rot="-5400000">
            <a:off x="-983875" y="2238125"/>
            <a:ext cx="4058400" cy="6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Outlook</a:t>
            </a:r>
            <a:endParaRPr/>
          </a:p>
        </p:txBody>
      </p:sp>
      <p:sp>
        <p:nvSpPr>
          <p:cNvPr id="234" name="Google Shape;234;p29"/>
          <p:cNvSpPr/>
          <p:nvPr/>
        </p:nvSpPr>
        <p:spPr>
          <a:xfrm>
            <a:off x="6572401" y="1262725"/>
            <a:ext cx="1852500" cy="4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9"/>
          <p:cNvSpPr/>
          <p:nvPr/>
        </p:nvSpPr>
        <p:spPr>
          <a:xfrm>
            <a:off x="4217026" y="1262725"/>
            <a:ext cx="1852500" cy="4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9"/>
          <p:cNvSpPr/>
          <p:nvPr/>
        </p:nvSpPr>
        <p:spPr>
          <a:xfrm>
            <a:off x="1861676" y="1262725"/>
            <a:ext cx="1852500" cy="4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7" name="Google Shape;23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7376" y="1227800"/>
            <a:ext cx="1960473" cy="267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3047" y="1227800"/>
            <a:ext cx="1960473" cy="267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8704" y="1227800"/>
            <a:ext cx="1960473" cy="267945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9"/>
          <p:cNvSpPr txBox="1">
            <a:spLocks noGrp="1"/>
          </p:cNvSpPr>
          <p:nvPr>
            <p:ph type="subTitle" idx="1"/>
          </p:nvPr>
        </p:nvSpPr>
        <p:spPr>
          <a:xfrm>
            <a:off x="2001476" y="1277450"/>
            <a:ext cx="1495500" cy="43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Coaches</a:t>
            </a:r>
            <a:endParaRPr sz="1700" b="0">
              <a:latin typeface="Orbitron Medium"/>
              <a:ea typeface="Orbitron Medium"/>
              <a:cs typeface="Orbitron Medium"/>
              <a:sym typeface="Orbitron Medium"/>
            </a:endParaRPr>
          </a:p>
        </p:txBody>
      </p:sp>
      <p:sp>
        <p:nvSpPr>
          <p:cNvPr id="241" name="Google Shape;241;p29"/>
          <p:cNvSpPr txBox="1">
            <a:spLocks noGrp="1"/>
          </p:cNvSpPr>
          <p:nvPr>
            <p:ph type="body" idx="2"/>
          </p:nvPr>
        </p:nvSpPr>
        <p:spPr>
          <a:xfrm>
            <a:off x="1961876" y="1712600"/>
            <a:ext cx="1616700" cy="8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Head Coach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Cory Peppers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Assistant Coaches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Clint Deaton &amp;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Carlos Tejada</a:t>
            </a:r>
            <a:endParaRPr/>
          </a:p>
        </p:txBody>
      </p:sp>
      <p:sp>
        <p:nvSpPr>
          <p:cNvPr id="242" name="Google Shape;242;p29"/>
          <p:cNvSpPr txBox="1">
            <a:spLocks noGrp="1"/>
          </p:cNvSpPr>
          <p:nvPr>
            <p:ph type="subTitle" idx="3"/>
          </p:nvPr>
        </p:nvSpPr>
        <p:spPr>
          <a:xfrm>
            <a:off x="4346301" y="1277000"/>
            <a:ext cx="1495500" cy="43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/>
              <a:t>Area</a:t>
            </a:r>
            <a:endParaRPr sz="2000" b="0">
              <a:latin typeface="Orbitron Medium"/>
              <a:ea typeface="Orbitron Medium"/>
              <a:cs typeface="Orbitron Medium"/>
              <a:sym typeface="Orbitron Medium"/>
            </a:endParaRPr>
          </a:p>
        </p:txBody>
      </p:sp>
      <p:sp>
        <p:nvSpPr>
          <p:cNvPr id="243" name="Google Shape;243;p29"/>
          <p:cNvSpPr txBox="1">
            <a:spLocks noGrp="1"/>
          </p:cNvSpPr>
          <p:nvPr>
            <p:ph type="body" idx="4"/>
          </p:nvPr>
        </p:nvSpPr>
        <p:spPr>
          <a:xfrm>
            <a:off x="4334026" y="1700125"/>
            <a:ext cx="16185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New this year  - Division 2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Area 7</a:t>
            </a:r>
            <a:endParaRPr/>
          </a:p>
        </p:txBody>
      </p:sp>
      <p:sp>
        <p:nvSpPr>
          <p:cNvPr id="244" name="Google Shape;244;p29"/>
          <p:cNvSpPr txBox="1">
            <a:spLocks noGrp="1"/>
          </p:cNvSpPr>
          <p:nvPr>
            <p:ph type="subTitle" idx="5"/>
          </p:nvPr>
        </p:nvSpPr>
        <p:spPr>
          <a:xfrm>
            <a:off x="6691126" y="1277450"/>
            <a:ext cx="1495500" cy="43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Upcoming</a:t>
            </a:r>
            <a:endParaRPr b="0">
              <a:latin typeface="Orbitron Medium"/>
              <a:ea typeface="Orbitron Medium"/>
              <a:cs typeface="Orbitron Medium"/>
              <a:sym typeface="Orbitron Medium"/>
            </a:endParaRPr>
          </a:p>
        </p:txBody>
      </p:sp>
      <p:sp>
        <p:nvSpPr>
          <p:cNvPr id="245" name="Google Shape;245;p29"/>
          <p:cNvSpPr txBox="1">
            <a:spLocks noGrp="1"/>
          </p:cNvSpPr>
          <p:nvPr>
            <p:ph type="body" idx="6"/>
          </p:nvPr>
        </p:nvSpPr>
        <p:spPr>
          <a:xfrm>
            <a:off x="6707976" y="1714400"/>
            <a:ext cx="16185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May Tryouts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Jamboree Game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Summer Workouts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0"/>
          <p:cNvSpPr txBox="1">
            <a:spLocks noGrp="1"/>
          </p:cNvSpPr>
          <p:nvPr>
            <p:ph type="title"/>
          </p:nvPr>
        </p:nvSpPr>
        <p:spPr>
          <a:xfrm rot="-5400000">
            <a:off x="-907675" y="2238125"/>
            <a:ext cx="4058400" cy="6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Outlook II</a:t>
            </a:r>
            <a:endParaRPr/>
          </a:p>
        </p:txBody>
      </p:sp>
      <p:sp>
        <p:nvSpPr>
          <p:cNvPr id="251" name="Google Shape;251;p30"/>
          <p:cNvSpPr/>
          <p:nvPr/>
        </p:nvSpPr>
        <p:spPr>
          <a:xfrm>
            <a:off x="6572401" y="1262725"/>
            <a:ext cx="1852500" cy="4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0"/>
          <p:cNvSpPr/>
          <p:nvPr/>
        </p:nvSpPr>
        <p:spPr>
          <a:xfrm>
            <a:off x="4217026" y="1262725"/>
            <a:ext cx="1852500" cy="4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30"/>
          <p:cNvSpPr/>
          <p:nvPr/>
        </p:nvSpPr>
        <p:spPr>
          <a:xfrm>
            <a:off x="1861676" y="1262725"/>
            <a:ext cx="1852500" cy="4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4" name="Google Shape;25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7376" y="1227800"/>
            <a:ext cx="1960473" cy="267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3047" y="1227800"/>
            <a:ext cx="1960473" cy="267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8704" y="1227800"/>
            <a:ext cx="1960473" cy="267945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0"/>
          <p:cNvSpPr txBox="1">
            <a:spLocks noGrp="1"/>
          </p:cNvSpPr>
          <p:nvPr>
            <p:ph type="subTitle" idx="1"/>
          </p:nvPr>
        </p:nvSpPr>
        <p:spPr>
          <a:xfrm>
            <a:off x="2001476" y="1277450"/>
            <a:ext cx="1495500" cy="43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Varsity</a:t>
            </a:r>
            <a:endParaRPr b="0">
              <a:latin typeface="Orbitron Medium"/>
              <a:ea typeface="Orbitron Medium"/>
              <a:cs typeface="Orbitron Medium"/>
              <a:sym typeface="Orbitron Medium"/>
            </a:endParaRPr>
          </a:p>
        </p:txBody>
      </p:sp>
      <p:sp>
        <p:nvSpPr>
          <p:cNvPr id="258" name="Google Shape;258;p30"/>
          <p:cNvSpPr txBox="1">
            <a:spLocks noGrp="1"/>
          </p:cNvSpPr>
          <p:nvPr>
            <p:ph type="body" idx="2"/>
          </p:nvPr>
        </p:nvSpPr>
        <p:spPr>
          <a:xfrm>
            <a:off x="1961889" y="1713050"/>
            <a:ext cx="1616700" cy="8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4th year as a Varsity Sport at WBHS</a:t>
            </a:r>
            <a:endParaRPr/>
          </a:p>
        </p:txBody>
      </p:sp>
      <p:sp>
        <p:nvSpPr>
          <p:cNvPr id="259" name="Google Shape;259;p30"/>
          <p:cNvSpPr txBox="1">
            <a:spLocks noGrp="1"/>
          </p:cNvSpPr>
          <p:nvPr>
            <p:ph type="subTitle" idx="3"/>
          </p:nvPr>
        </p:nvSpPr>
        <p:spPr>
          <a:xfrm>
            <a:off x="4346301" y="1277000"/>
            <a:ext cx="1495500" cy="43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Roster</a:t>
            </a:r>
            <a:endParaRPr b="0">
              <a:latin typeface="Orbitron Medium"/>
              <a:ea typeface="Orbitron Medium"/>
              <a:cs typeface="Orbitron Medium"/>
              <a:sym typeface="Orbitron Medium"/>
            </a:endParaRPr>
          </a:p>
        </p:txBody>
      </p:sp>
      <p:sp>
        <p:nvSpPr>
          <p:cNvPr id="260" name="Google Shape;260;p30"/>
          <p:cNvSpPr txBox="1">
            <a:spLocks noGrp="1"/>
          </p:cNvSpPr>
          <p:nvPr>
            <p:ph type="body" idx="4"/>
          </p:nvPr>
        </p:nvSpPr>
        <p:spPr>
          <a:xfrm>
            <a:off x="4334026" y="1714850"/>
            <a:ext cx="16185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Projected 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15-18 Players - Varsity Roster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&amp;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12-15 Players - 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JV Roster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(If available)</a:t>
            </a:r>
            <a:endParaRPr dirty="0"/>
          </a:p>
        </p:txBody>
      </p:sp>
      <p:sp>
        <p:nvSpPr>
          <p:cNvPr id="261" name="Google Shape;261;p30"/>
          <p:cNvSpPr txBox="1">
            <a:spLocks noGrp="1"/>
          </p:cNvSpPr>
          <p:nvPr>
            <p:ph type="subTitle" idx="5"/>
          </p:nvPr>
        </p:nvSpPr>
        <p:spPr>
          <a:xfrm>
            <a:off x="6691126" y="1277450"/>
            <a:ext cx="1495500" cy="43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Players</a:t>
            </a:r>
            <a:endParaRPr b="0">
              <a:latin typeface="Orbitron Medium"/>
              <a:ea typeface="Orbitron Medium"/>
              <a:cs typeface="Orbitron Medium"/>
              <a:sym typeface="Orbitron Medium"/>
            </a:endParaRPr>
          </a:p>
        </p:txBody>
      </p:sp>
      <p:sp>
        <p:nvSpPr>
          <p:cNvPr id="262" name="Google Shape;262;p30"/>
          <p:cNvSpPr txBox="1">
            <a:spLocks noGrp="1"/>
          </p:cNvSpPr>
          <p:nvPr>
            <p:ph type="body" idx="6"/>
          </p:nvPr>
        </p:nvSpPr>
        <p:spPr>
          <a:xfrm>
            <a:off x="6708001" y="1714850"/>
            <a:ext cx="16185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7 Seniors graduating 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11 Players returning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being with the program all years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1"/>
          <p:cNvSpPr txBox="1">
            <a:spLocks noGrp="1"/>
          </p:cNvSpPr>
          <p:nvPr>
            <p:ph type="title"/>
          </p:nvPr>
        </p:nvSpPr>
        <p:spPr>
          <a:xfrm rot="-5400000">
            <a:off x="-989125" y="2243600"/>
            <a:ext cx="4058100" cy="6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Constant Improvement</a:t>
            </a:r>
            <a:endParaRPr/>
          </a:p>
        </p:txBody>
      </p:sp>
      <p:sp>
        <p:nvSpPr>
          <p:cNvPr id="268" name="Google Shape;268;p31"/>
          <p:cNvSpPr txBox="1">
            <a:spLocks noGrp="1"/>
          </p:cNvSpPr>
          <p:nvPr>
            <p:ph type="subTitle" idx="4294967295"/>
          </p:nvPr>
        </p:nvSpPr>
        <p:spPr>
          <a:xfrm>
            <a:off x="1938750" y="400900"/>
            <a:ext cx="3858600" cy="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latin typeface="Orbitron Medium"/>
                <a:ea typeface="Orbitron Medium"/>
                <a:cs typeface="Orbitron Medium"/>
                <a:sym typeface="Orbitron Medium"/>
              </a:rPr>
              <a:t>Program Goals</a:t>
            </a:r>
            <a:endParaRPr sz="2400">
              <a:latin typeface="Orbitron Medium"/>
              <a:ea typeface="Orbitron Medium"/>
              <a:cs typeface="Orbitron Medium"/>
              <a:sym typeface="Orbitron Medium"/>
            </a:endParaRPr>
          </a:p>
        </p:txBody>
      </p:sp>
      <p:sp>
        <p:nvSpPr>
          <p:cNvPr id="269" name="Google Shape;269;p31"/>
          <p:cNvSpPr txBox="1"/>
          <p:nvPr/>
        </p:nvSpPr>
        <p:spPr>
          <a:xfrm>
            <a:off x="3247200" y="935673"/>
            <a:ext cx="12417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1"/>
                </a:solidFill>
                <a:latin typeface="Orbitron"/>
                <a:ea typeface="Orbitron"/>
                <a:cs typeface="Orbitron"/>
                <a:sym typeface="Orbitron"/>
              </a:rPr>
              <a:t>Fun-da-</a:t>
            </a:r>
            <a:endParaRPr sz="1500">
              <a:solidFill>
                <a:schemeClr val="accent1"/>
              </a:solidFill>
              <a:latin typeface="Orbitron"/>
              <a:ea typeface="Orbitron"/>
              <a:cs typeface="Orbitron"/>
              <a:sym typeface="Orbitro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1"/>
                </a:solidFill>
                <a:latin typeface="Orbitron"/>
                <a:ea typeface="Orbitron"/>
                <a:cs typeface="Orbitron"/>
                <a:sym typeface="Orbitron"/>
              </a:rPr>
              <a:t>mentals</a:t>
            </a:r>
            <a:endParaRPr sz="1500">
              <a:solidFill>
                <a:schemeClr val="accent1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  <p:sp>
        <p:nvSpPr>
          <p:cNvPr id="270" name="Google Shape;270;p31"/>
          <p:cNvSpPr txBox="1"/>
          <p:nvPr/>
        </p:nvSpPr>
        <p:spPr>
          <a:xfrm>
            <a:off x="4550475" y="935673"/>
            <a:ext cx="12417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1"/>
                </a:solidFill>
                <a:latin typeface="Orbitron"/>
                <a:ea typeface="Orbitron"/>
                <a:cs typeface="Orbitron"/>
                <a:sym typeface="Orbitron"/>
              </a:rPr>
              <a:t>Off-</a:t>
            </a:r>
            <a:endParaRPr sz="1500">
              <a:solidFill>
                <a:schemeClr val="accent1"/>
              </a:solidFill>
              <a:latin typeface="Orbitron"/>
              <a:ea typeface="Orbitron"/>
              <a:cs typeface="Orbitron"/>
              <a:sym typeface="Orbitro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1"/>
                </a:solidFill>
                <a:latin typeface="Orbitron"/>
                <a:ea typeface="Orbitron"/>
                <a:cs typeface="Orbitron"/>
                <a:sym typeface="Orbitron"/>
              </a:rPr>
              <a:t>Season</a:t>
            </a:r>
            <a:endParaRPr sz="1500">
              <a:solidFill>
                <a:schemeClr val="accent1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  <p:sp>
        <p:nvSpPr>
          <p:cNvPr id="271" name="Google Shape;271;p31"/>
          <p:cNvSpPr txBox="1"/>
          <p:nvPr/>
        </p:nvSpPr>
        <p:spPr>
          <a:xfrm>
            <a:off x="1943925" y="935673"/>
            <a:ext cx="12417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1"/>
                </a:solidFill>
                <a:latin typeface="Orbitron"/>
                <a:ea typeface="Orbitron"/>
                <a:cs typeface="Orbitron"/>
                <a:sym typeface="Orbitron"/>
              </a:rPr>
              <a:t>Culture</a:t>
            </a:r>
            <a:endParaRPr sz="1900">
              <a:solidFill>
                <a:schemeClr val="accent1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  <p:sp>
        <p:nvSpPr>
          <p:cNvPr id="272" name="Google Shape;272;p31"/>
          <p:cNvSpPr txBox="1">
            <a:spLocks noGrp="1"/>
          </p:cNvSpPr>
          <p:nvPr>
            <p:ph type="body" idx="4294967295"/>
          </p:nvPr>
        </p:nvSpPr>
        <p:spPr>
          <a:xfrm>
            <a:off x="1943925" y="1462625"/>
            <a:ext cx="1303200" cy="3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Encouraging, energetic, and proud. </a:t>
            </a:r>
            <a:r>
              <a:rPr lang="en" u="sng"/>
              <a:t>Next</a:t>
            </a:r>
            <a:r>
              <a:rPr lang="en"/>
              <a:t> </a:t>
            </a:r>
            <a:r>
              <a:rPr lang="en" u="sng"/>
              <a:t>Play</a:t>
            </a:r>
            <a:r>
              <a:rPr lang="en"/>
              <a:t> </a:t>
            </a:r>
            <a:r>
              <a:rPr lang="en" u="sng"/>
              <a:t>Up</a:t>
            </a:r>
            <a:r>
              <a:rPr lang="en"/>
              <a:t>.</a:t>
            </a:r>
            <a:endParaRPr/>
          </a:p>
        </p:txBody>
      </p:sp>
      <p:sp>
        <p:nvSpPr>
          <p:cNvPr id="273" name="Google Shape;273;p31"/>
          <p:cNvSpPr txBox="1">
            <a:spLocks noGrp="1"/>
          </p:cNvSpPr>
          <p:nvPr>
            <p:ph type="body" idx="4294967295"/>
          </p:nvPr>
        </p:nvSpPr>
        <p:spPr>
          <a:xfrm>
            <a:off x="3241800" y="1462624"/>
            <a:ext cx="1252500" cy="3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Do the little things right, to prepare for the big moments</a:t>
            </a:r>
            <a:endParaRPr/>
          </a:p>
        </p:txBody>
      </p:sp>
      <p:sp>
        <p:nvSpPr>
          <p:cNvPr id="274" name="Google Shape;274;p31"/>
          <p:cNvSpPr txBox="1">
            <a:spLocks noGrp="1"/>
          </p:cNvSpPr>
          <p:nvPr>
            <p:ph type="body" idx="4294967295"/>
          </p:nvPr>
        </p:nvSpPr>
        <p:spPr>
          <a:xfrm>
            <a:off x="4539675" y="1462624"/>
            <a:ext cx="1252500" cy="3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Compete with other teams spring/summer leagues</a:t>
            </a:r>
            <a:endParaRPr/>
          </a:p>
        </p:txBody>
      </p:sp>
      <p:sp>
        <p:nvSpPr>
          <p:cNvPr id="275" name="Google Shape;275;p31"/>
          <p:cNvSpPr txBox="1"/>
          <p:nvPr/>
        </p:nvSpPr>
        <p:spPr>
          <a:xfrm>
            <a:off x="3247200" y="2716286"/>
            <a:ext cx="12417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accent1"/>
                </a:solidFill>
                <a:latin typeface="Orbitron"/>
                <a:ea typeface="Orbitron"/>
                <a:cs typeface="Orbitron"/>
                <a:sym typeface="Orbitron"/>
              </a:rPr>
              <a:t>Camps</a:t>
            </a:r>
            <a:endParaRPr sz="2100">
              <a:solidFill>
                <a:schemeClr val="accent1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  <p:sp>
        <p:nvSpPr>
          <p:cNvPr id="276" name="Google Shape;276;p31"/>
          <p:cNvSpPr txBox="1"/>
          <p:nvPr/>
        </p:nvSpPr>
        <p:spPr>
          <a:xfrm>
            <a:off x="4550475" y="2716286"/>
            <a:ext cx="12417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1"/>
                </a:solidFill>
                <a:latin typeface="Orbitron"/>
                <a:ea typeface="Orbitron"/>
                <a:cs typeface="Orbitron"/>
                <a:sym typeface="Orbitron"/>
              </a:rPr>
              <a:t>Signing</a:t>
            </a:r>
            <a:endParaRPr sz="2000">
              <a:solidFill>
                <a:schemeClr val="accent1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  <p:sp>
        <p:nvSpPr>
          <p:cNvPr id="277" name="Google Shape;277;p31"/>
          <p:cNvSpPr txBox="1"/>
          <p:nvPr/>
        </p:nvSpPr>
        <p:spPr>
          <a:xfrm>
            <a:off x="1943925" y="2716286"/>
            <a:ext cx="12417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1"/>
                </a:solidFill>
                <a:latin typeface="Orbitron"/>
                <a:ea typeface="Orbitron"/>
                <a:cs typeface="Orbitron"/>
                <a:sym typeface="Orbitron"/>
              </a:rPr>
              <a:t>JV</a:t>
            </a:r>
            <a:endParaRPr sz="2400">
              <a:solidFill>
                <a:schemeClr val="accent1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  <p:sp>
        <p:nvSpPr>
          <p:cNvPr id="278" name="Google Shape;278;p31"/>
          <p:cNvSpPr txBox="1">
            <a:spLocks noGrp="1"/>
          </p:cNvSpPr>
          <p:nvPr>
            <p:ph type="body" idx="4294967295"/>
          </p:nvPr>
        </p:nvSpPr>
        <p:spPr>
          <a:xfrm>
            <a:off x="1943925" y="3243236"/>
            <a:ext cx="1252500" cy="3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Have a JV roster to intro more to the sport and strengthen the program</a:t>
            </a:r>
            <a:endParaRPr/>
          </a:p>
        </p:txBody>
      </p:sp>
      <p:sp>
        <p:nvSpPr>
          <p:cNvPr id="279" name="Google Shape;279;p31"/>
          <p:cNvSpPr txBox="1">
            <a:spLocks noGrp="1"/>
          </p:cNvSpPr>
          <p:nvPr>
            <p:ph type="body" idx="4294967295"/>
          </p:nvPr>
        </p:nvSpPr>
        <p:spPr>
          <a:xfrm>
            <a:off x="3241800" y="3243236"/>
            <a:ext cx="1252500" cy="3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Players assist with community youth camps to create flow of interest</a:t>
            </a:r>
            <a:endParaRPr/>
          </a:p>
        </p:txBody>
      </p:sp>
      <p:sp>
        <p:nvSpPr>
          <p:cNvPr id="280" name="Google Shape;280;p31"/>
          <p:cNvSpPr txBox="1">
            <a:spLocks noGrp="1"/>
          </p:cNvSpPr>
          <p:nvPr>
            <p:ph type="body" idx="4294967295"/>
          </p:nvPr>
        </p:nvSpPr>
        <p:spPr>
          <a:xfrm>
            <a:off x="4539675" y="3243236"/>
            <a:ext cx="1252500" cy="3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Get our first player signed to play college ball</a:t>
            </a:r>
            <a:endParaRPr/>
          </a:p>
        </p:txBody>
      </p:sp>
      <p:sp>
        <p:nvSpPr>
          <p:cNvPr id="281" name="Google Shape;281;p31"/>
          <p:cNvSpPr/>
          <p:nvPr/>
        </p:nvSpPr>
        <p:spPr>
          <a:xfrm>
            <a:off x="6470000" y="2759338"/>
            <a:ext cx="2036400" cy="691800"/>
          </a:xfrm>
          <a:prstGeom prst="snip1Rect">
            <a:avLst>
              <a:gd name="adj" fmla="val 16667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31"/>
          <p:cNvSpPr/>
          <p:nvPr/>
        </p:nvSpPr>
        <p:spPr>
          <a:xfrm>
            <a:off x="6470000" y="3601263"/>
            <a:ext cx="2036400" cy="691800"/>
          </a:xfrm>
          <a:prstGeom prst="snip1Rect">
            <a:avLst>
              <a:gd name="adj" fmla="val 16667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31"/>
          <p:cNvSpPr/>
          <p:nvPr/>
        </p:nvSpPr>
        <p:spPr>
          <a:xfrm>
            <a:off x="6470000" y="1917400"/>
            <a:ext cx="2036400" cy="691800"/>
          </a:xfrm>
          <a:prstGeom prst="snip1Rect">
            <a:avLst>
              <a:gd name="adj" fmla="val 16667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31"/>
          <p:cNvSpPr/>
          <p:nvPr/>
        </p:nvSpPr>
        <p:spPr>
          <a:xfrm>
            <a:off x="6470000" y="1076213"/>
            <a:ext cx="2036400" cy="691800"/>
          </a:xfrm>
          <a:prstGeom prst="snip1Rect">
            <a:avLst>
              <a:gd name="adj" fmla="val 16667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31"/>
          <p:cNvSpPr txBox="1">
            <a:spLocks noGrp="1"/>
          </p:cNvSpPr>
          <p:nvPr>
            <p:ph type="subTitle" idx="4294967295"/>
          </p:nvPr>
        </p:nvSpPr>
        <p:spPr>
          <a:xfrm>
            <a:off x="5816750" y="385950"/>
            <a:ext cx="3342900" cy="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latin typeface="Orbitron Medium"/>
                <a:ea typeface="Orbitron Medium"/>
                <a:cs typeface="Orbitron Medium"/>
                <a:sym typeface="Orbitron Medium"/>
              </a:rPr>
              <a:t>Program Building</a:t>
            </a:r>
            <a:endParaRPr sz="2400">
              <a:latin typeface="Orbitron Medium"/>
              <a:ea typeface="Orbitron Medium"/>
              <a:cs typeface="Orbitron Medium"/>
              <a:sym typeface="Orbitron Medium"/>
            </a:endParaRPr>
          </a:p>
        </p:txBody>
      </p:sp>
      <p:sp>
        <p:nvSpPr>
          <p:cNvPr id="286" name="Google Shape;286;p31"/>
          <p:cNvSpPr txBox="1"/>
          <p:nvPr/>
        </p:nvSpPr>
        <p:spPr>
          <a:xfrm>
            <a:off x="7069333" y="1227637"/>
            <a:ext cx="14319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Players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7" name="Google Shape;287;p31"/>
          <p:cNvSpPr txBox="1"/>
          <p:nvPr/>
        </p:nvSpPr>
        <p:spPr>
          <a:xfrm>
            <a:off x="7069333" y="2069355"/>
            <a:ext cx="14319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Conditioning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8" name="Google Shape;288;p31"/>
          <p:cNvSpPr txBox="1"/>
          <p:nvPr/>
        </p:nvSpPr>
        <p:spPr>
          <a:xfrm>
            <a:off x="7069333" y="2891272"/>
            <a:ext cx="14319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Game IQ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9" name="Google Shape;289;p31"/>
          <p:cNvSpPr txBox="1"/>
          <p:nvPr/>
        </p:nvSpPr>
        <p:spPr>
          <a:xfrm>
            <a:off x="7069333" y="3713188"/>
            <a:ext cx="14319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Dedication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0" name="Google Shape;290;p31"/>
          <p:cNvSpPr/>
          <p:nvPr/>
        </p:nvSpPr>
        <p:spPr>
          <a:xfrm>
            <a:off x="6638428" y="2922104"/>
            <a:ext cx="319799" cy="366269"/>
          </a:xfrm>
          <a:custGeom>
            <a:avLst/>
            <a:gdLst/>
            <a:ahLst/>
            <a:cxnLst/>
            <a:rect l="l" t="t" r="r" b="b"/>
            <a:pathLst>
              <a:path w="11059" h="12666" extrusionOk="0">
                <a:moveTo>
                  <a:pt x="4285" y="789"/>
                </a:moveTo>
                <a:cubicBezTo>
                  <a:pt x="4758" y="789"/>
                  <a:pt x="5136" y="1135"/>
                  <a:pt x="5136" y="1608"/>
                </a:cubicBezTo>
                <a:lnTo>
                  <a:pt x="5136" y="4128"/>
                </a:lnTo>
                <a:cubicBezTo>
                  <a:pt x="4190" y="4317"/>
                  <a:pt x="3466" y="5168"/>
                  <a:pt x="3466" y="6144"/>
                </a:cubicBezTo>
                <a:cubicBezTo>
                  <a:pt x="3466" y="6365"/>
                  <a:pt x="3655" y="6585"/>
                  <a:pt x="3907" y="6585"/>
                </a:cubicBezTo>
                <a:cubicBezTo>
                  <a:pt x="4127" y="6585"/>
                  <a:pt x="4285" y="6365"/>
                  <a:pt x="4285" y="6144"/>
                </a:cubicBezTo>
                <a:cubicBezTo>
                  <a:pt x="4285" y="5577"/>
                  <a:pt x="4663" y="5168"/>
                  <a:pt x="5136" y="4947"/>
                </a:cubicBezTo>
                <a:lnTo>
                  <a:pt x="5136" y="8192"/>
                </a:lnTo>
                <a:cubicBezTo>
                  <a:pt x="5136" y="8665"/>
                  <a:pt x="4758" y="9011"/>
                  <a:pt x="4285" y="9011"/>
                </a:cubicBezTo>
                <a:cubicBezTo>
                  <a:pt x="3938" y="9011"/>
                  <a:pt x="3592" y="8791"/>
                  <a:pt x="3497" y="8381"/>
                </a:cubicBezTo>
                <a:cubicBezTo>
                  <a:pt x="3434" y="8318"/>
                  <a:pt x="3277" y="8192"/>
                  <a:pt x="3119" y="8192"/>
                </a:cubicBezTo>
                <a:cubicBezTo>
                  <a:pt x="2962" y="8192"/>
                  <a:pt x="2899" y="8255"/>
                  <a:pt x="2647" y="8255"/>
                </a:cubicBezTo>
                <a:cubicBezTo>
                  <a:pt x="1544" y="8255"/>
                  <a:pt x="1544" y="6617"/>
                  <a:pt x="2647" y="6617"/>
                </a:cubicBezTo>
                <a:cubicBezTo>
                  <a:pt x="2867" y="6617"/>
                  <a:pt x="3025" y="6428"/>
                  <a:pt x="3025" y="6176"/>
                </a:cubicBezTo>
                <a:cubicBezTo>
                  <a:pt x="3025" y="5955"/>
                  <a:pt x="2836" y="5735"/>
                  <a:pt x="2647" y="5735"/>
                </a:cubicBezTo>
                <a:cubicBezTo>
                  <a:pt x="2080" y="5735"/>
                  <a:pt x="1607" y="6018"/>
                  <a:pt x="1292" y="6428"/>
                </a:cubicBezTo>
                <a:cubicBezTo>
                  <a:pt x="1103" y="6270"/>
                  <a:pt x="977" y="6018"/>
                  <a:pt x="977" y="5735"/>
                </a:cubicBezTo>
                <a:cubicBezTo>
                  <a:pt x="977" y="5483"/>
                  <a:pt x="1103" y="5325"/>
                  <a:pt x="1166" y="5199"/>
                </a:cubicBezTo>
                <a:cubicBezTo>
                  <a:pt x="1323" y="5042"/>
                  <a:pt x="1323" y="4790"/>
                  <a:pt x="1166" y="4632"/>
                </a:cubicBezTo>
                <a:cubicBezTo>
                  <a:pt x="662" y="4097"/>
                  <a:pt x="1103" y="3277"/>
                  <a:pt x="1828" y="3277"/>
                </a:cubicBezTo>
                <a:cubicBezTo>
                  <a:pt x="2048" y="3277"/>
                  <a:pt x="2237" y="3340"/>
                  <a:pt x="2395" y="3498"/>
                </a:cubicBezTo>
                <a:cubicBezTo>
                  <a:pt x="2473" y="3577"/>
                  <a:pt x="2584" y="3616"/>
                  <a:pt x="2694" y="3616"/>
                </a:cubicBezTo>
                <a:cubicBezTo>
                  <a:pt x="2804" y="3616"/>
                  <a:pt x="2914" y="3577"/>
                  <a:pt x="2993" y="3498"/>
                </a:cubicBezTo>
                <a:cubicBezTo>
                  <a:pt x="3151" y="3340"/>
                  <a:pt x="3151" y="3057"/>
                  <a:pt x="2993" y="2899"/>
                </a:cubicBezTo>
                <a:cubicBezTo>
                  <a:pt x="2678" y="2584"/>
                  <a:pt x="2269" y="2427"/>
                  <a:pt x="1828" y="2427"/>
                </a:cubicBezTo>
                <a:cubicBezTo>
                  <a:pt x="1828" y="1954"/>
                  <a:pt x="2174" y="1608"/>
                  <a:pt x="2647" y="1608"/>
                </a:cubicBezTo>
                <a:cubicBezTo>
                  <a:pt x="2773" y="1608"/>
                  <a:pt x="2836" y="1639"/>
                  <a:pt x="2962" y="1702"/>
                </a:cubicBezTo>
                <a:cubicBezTo>
                  <a:pt x="3000" y="1713"/>
                  <a:pt x="3040" y="1718"/>
                  <a:pt x="3079" y="1718"/>
                </a:cubicBezTo>
                <a:cubicBezTo>
                  <a:pt x="3264" y="1718"/>
                  <a:pt x="3445" y="1601"/>
                  <a:pt x="3497" y="1419"/>
                </a:cubicBezTo>
                <a:cubicBezTo>
                  <a:pt x="3592" y="1072"/>
                  <a:pt x="3938" y="789"/>
                  <a:pt x="4285" y="789"/>
                </a:cubicBezTo>
                <a:close/>
                <a:moveTo>
                  <a:pt x="6711" y="915"/>
                </a:moveTo>
                <a:cubicBezTo>
                  <a:pt x="7057" y="915"/>
                  <a:pt x="7404" y="1135"/>
                  <a:pt x="7498" y="1545"/>
                </a:cubicBezTo>
                <a:cubicBezTo>
                  <a:pt x="7547" y="1715"/>
                  <a:pt x="7708" y="1828"/>
                  <a:pt x="7880" y="1828"/>
                </a:cubicBezTo>
                <a:cubicBezTo>
                  <a:pt x="7931" y="1828"/>
                  <a:pt x="7983" y="1818"/>
                  <a:pt x="8034" y="1797"/>
                </a:cubicBezTo>
                <a:cubicBezTo>
                  <a:pt x="8160" y="1765"/>
                  <a:pt x="8223" y="1734"/>
                  <a:pt x="8349" y="1734"/>
                </a:cubicBezTo>
                <a:cubicBezTo>
                  <a:pt x="8822" y="1734"/>
                  <a:pt x="9168" y="2080"/>
                  <a:pt x="9168" y="2553"/>
                </a:cubicBezTo>
                <a:cubicBezTo>
                  <a:pt x="8759" y="2553"/>
                  <a:pt x="8318" y="2710"/>
                  <a:pt x="8003" y="3025"/>
                </a:cubicBezTo>
                <a:cubicBezTo>
                  <a:pt x="7845" y="3183"/>
                  <a:pt x="7845" y="3467"/>
                  <a:pt x="8003" y="3624"/>
                </a:cubicBezTo>
                <a:cubicBezTo>
                  <a:pt x="8081" y="3703"/>
                  <a:pt x="8192" y="3742"/>
                  <a:pt x="8302" y="3742"/>
                </a:cubicBezTo>
                <a:cubicBezTo>
                  <a:pt x="8412" y="3742"/>
                  <a:pt x="8522" y="3703"/>
                  <a:pt x="8601" y="3624"/>
                </a:cubicBezTo>
                <a:cubicBezTo>
                  <a:pt x="8759" y="3467"/>
                  <a:pt x="8948" y="3372"/>
                  <a:pt x="9168" y="3372"/>
                </a:cubicBezTo>
                <a:cubicBezTo>
                  <a:pt x="9893" y="3372"/>
                  <a:pt x="10271" y="4191"/>
                  <a:pt x="9798" y="4758"/>
                </a:cubicBezTo>
                <a:cubicBezTo>
                  <a:pt x="9735" y="4853"/>
                  <a:pt x="9735" y="5073"/>
                  <a:pt x="9830" y="5231"/>
                </a:cubicBezTo>
                <a:cubicBezTo>
                  <a:pt x="9956" y="5357"/>
                  <a:pt x="10050" y="5514"/>
                  <a:pt x="10050" y="5798"/>
                </a:cubicBezTo>
                <a:cubicBezTo>
                  <a:pt x="10050" y="6050"/>
                  <a:pt x="9924" y="6302"/>
                  <a:pt x="9735" y="6459"/>
                </a:cubicBezTo>
                <a:cubicBezTo>
                  <a:pt x="9420" y="6050"/>
                  <a:pt x="8948" y="5798"/>
                  <a:pt x="8381" y="5798"/>
                </a:cubicBezTo>
                <a:cubicBezTo>
                  <a:pt x="8160" y="5798"/>
                  <a:pt x="8003" y="5987"/>
                  <a:pt x="8003" y="6207"/>
                </a:cubicBezTo>
                <a:cubicBezTo>
                  <a:pt x="8003" y="6459"/>
                  <a:pt x="8192" y="6648"/>
                  <a:pt x="8381" y="6648"/>
                </a:cubicBezTo>
                <a:cubicBezTo>
                  <a:pt x="9483" y="6648"/>
                  <a:pt x="9483" y="8318"/>
                  <a:pt x="8381" y="8318"/>
                </a:cubicBezTo>
                <a:cubicBezTo>
                  <a:pt x="8255" y="8318"/>
                  <a:pt x="8192" y="8255"/>
                  <a:pt x="8066" y="8224"/>
                </a:cubicBezTo>
                <a:cubicBezTo>
                  <a:pt x="8021" y="8211"/>
                  <a:pt x="7976" y="8205"/>
                  <a:pt x="7931" y="8205"/>
                </a:cubicBezTo>
                <a:cubicBezTo>
                  <a:pt x="7752" y="8205"/>
                  <a:pt x="7580" y="8306"/>
                  <a:pt x="7530" y="8507"/>
                </a:cubicBezTo>
                <a:cubicBezTo>
                  <a:pt x="7435" y="8854"/>
                  <a:pt x="7089" y="9137"/>
                  <a:pt x="6742" y="9137"/>
                </a:cubicBezTo>
                <a:cubicBezTo>
                  <a:pt x="6270" y="9137"/>
                  <a:pt x="5892" y="8759"/>
                  <a:pt x="5892" y="8318"/>
                </a:cubicBezTo>
                <a:lnTo>
                  <a:pt x="5892" y="5073"/>
                </a:lnTo>
                <a:cubicBezTo>
                  <a:pt x="6364" y="5231"/>
                  <a:pt x="6742" y="5703"/>
                  <a:pt x="6742" y="6270"/>
                </a:cubicBezTo>
                <a:cubicBezTo>
                  <a:pt x="6742" y="6491"/>
                  <a:pt x="6931" y="6680"/>
                  <a:pt x="7120" y="6680"/>
                </a:cubicBezTo>
                <a:cubicBezTo>
                  <a:pt x="7341" y="6680"/>
                  <a:pt x="7530" y="6491"/>
                  <a:pt x="7530" y="6270"/>
                </a:cubicBezTo>
                <a:cubicBezTo>
                  <a:pt x="7530" y="5262"/>
                  <a:pt x="6805" y="4412"/>
                  <a:pt x="5860" y="4254"/>
                </a:cubicBezTo>
                <a:lnTo>
                  <a:pt x="5860" y="1734"/>
                </a:lnTo>
                <a:cubicBezTo>
                  <a:pt x="5860" y="1261"/>
                  <a:pt x="6207" y="915"/>
                  <a:pt x="6711" y="915"/>
                </a:cubicBezTo>
                <a:close/>
                <a:moveTo>
                  <a:pt x="5514" y="9358"/>
                </a:moveTo>
                <a:cubicBezTo>
                  <a:pt x="5829" y="9736"/>
                  <a:pt x="6270" y="9925"/>
                  <a:pt x="6774" y="9925"/>
                </a:cubicBezTo>
                <a:lnTo>
                  <a:pt x="6774" y="10209"/>
                </a:lnTo>
                <a:lnTo>
                  <a:pt x="4285" y="10209"/>
                </a:lnTo>
                <a:lnTo>
                  <a:pt x="4285" y="9925"/>
                </a:lnTo>
                <a:cubicBezTo>
                  <a:pt x="4789" y="9925"/>
                  <a:pt x="5230" y="9673"/>
                  <a:pt x="5514" y="9358"/>
                </a:cubicBezTo>
                <a:close/>
                <a:moveTo>
                  <a:pt x="6648" y="11028"/>
                </a:moveTo>
                <a:cubicBezTo>
                  <a:pt x="6522" y="11500"/>
                  <a:pt x="6049" y="11847"/>
                  <a:pt x="5514" y="11847"/>
                </a:cubicBezTo>
                <a:cubicBezTo>
                  <a:pt x="4978" y="11847"/>
                  <a:pt x="4537" y="11500"/>
                  <a:pt x="4316" y="11028"/>
                </a:cubicBezTo>
                <a:close/>
                <a:moveTo>
                  <a:pt x="4285" y="1"/>
                </a:moveTo>
                <a:cubicBezTo>
                  <a:pt x="3686" y="1"/>
                  <a:pt x="3151" y="316"/>
                  <a:pt x="2867" y="820"/>
                </a:cubicBezTo>
                <a:cubicBezTo>
                  <a:pt x="2796" y="811"/>
                  <a:pt x="2724" y="806"/>
                  <a:pt x="2654" y="806"/>
                </a:cubicBezTo>
                <a:cubicBezTo>
                  <a:pt x="1762" y="806"/>
                  <a:pt x="977" y="1526"/>
                  <a:pt x="977" y="2490"/>
                </a:cubicBezTo>
                <a:lnTo>
                  <a:pt x="977" y="2679"/>
                </a:lnTo>
                <a:cubicBezTo>
                  <a:pt x="851" y="2742"/>
                  <a:pt x="756" y="2836"/>
                  <a:pt x="630" y="2962"/>
                </a:cubicBezTo>
                <a:cubicBezTo>
                  <a:pt x="63" y="3498"/>
                  <a:pt x="0" y="4286"/>
                  <a:pt x="347" y="4947"/>
                </a:cubicBezTo>
                <a:cubicBezTo>
                  <a:pt x="189" y="5199"/>
                  <a:pt x="126" y="5514"/>
                  <a:pt x="126" y="5766"/>
                </a:cubicBezTo>
                <a:cubicBezTo>
                  <a:pt x="126" y="6365"/>
                  <a:pt x="441" y="6932"/>
                  <a:pt x="945" y="7184"/>
                </a:cubicBezTo>
                <a:cubicBezTo>
                  <a:pt x="819" y="8192"/>
                  <a:pt x="1576" y="9043"/>
                  <a:pt x="2584" y="9043"/>
                </a:cubicBezTo>
                <a:lnTo>
                  <a:pt x="2836" y="9043"/>
                </a:lnTo>
                <a:cubicBezTo>
                  <a:pt x="2993" y="9326"/>
                  <a:pt x="3182" y="9515"/>
                  <a:pt x="3434" y="9673"/>
                </a:cubicBezTo>
                <a:lnTo>
                  <a:pt x="3434" y="10587"/>
                </a:lnTo>
                <a:cubicBezTo>
                  <a:pt x="3434" y="11721"/>
                  <a:pt x="4379" y="12666"/>
                  <a:pt x="5514" y="12666"/>
                </a:cubicBezTo>
                <a:cubicBezTo>
                  <a:pt x="6648" y="12666"/>
                  <a:pt x="7593" y="11721"/>
                  <a:pt x="7593" y="10587"/>
                </a:cubicBezTo>
                <a:lnTo>
                  <a:pt x="7593" y="9673"/>
                </a:lnTo>
                <a:cubicBezTo>
                  <a:pt x="7845" y="9515"/>
                  <a:pt x="8066" y="9326"/>
                  <a:pt x="8192" y="9043"/>
                </a:cubicBezTo>
                <a:lnTo>
                  <a:pt x="8444" y="9043"/>
                </a:lnTo>
                <a:cubicBezTo>
                  <a:pt x="9420" y="9043"/>
                  <a:pt x="10208" y="8129"/>
                  <a:pt x="10082" y="7153"/>
                </a:cubicBezTo>
                <a:cubicBezTo>
                  <a:pt x="10586" y="6869"/>
                  <a:pt x="10901" y="6333"/>
                  <a:pt x="10901" y="5735"/>
                </a:cubicBezTo>
                <a:cubicBezTo>
                  <a:pt x="10901" y="5451"/>
                  <a:pt x="10838" y="5136"/>
                  <a:pt x="10680" y="4916"/>
                </a:cubicBezTo>
                <a:cubicBezTo>
                  <a:pt x="11059" y="4317"/>
                  <a:pt x="10933" y="3498"/>
                  <a:pt x="10428" y="2962"/>
                </a:cubicBezTo>
                <a:cubicBezTo>
                  <a:pt x="10302" y="2836"/>
                  <a:pt x="10208" y="2742"/>
                  <a:pt x="10082" y="2679"/>
                </a:cubicBezTo>
                <a:lnTo>
                  <a:pt x="10082" y="2490"/>
                </a:lnTo>
                <a:cubicBezTo>
                  <a:pt x="10082" y="1576"/>
                  <a:pt x="9326" y="820"/>
                  <a:pt x="8444" y="820"/>
                </a:cubicBezTo>
                <a:lnTo>
                  <a:pt x="8192" y="820"/>
                </a:lnTo>
                <a:cubicBezTo>
                  <a:pt x="7908" y="316"/>
                  <a:pt x="7372" y="1"/>
                  <a:pt x="6774" y="1"/>
                </a:cubicBezTo>
                <a:cubicBezTo>
                  <a:pt x="6270" y="1"/>
                  <a:pt x="5829" y="222"/>
                  <a:pt x="5514" y="537"/>
                </a:cubicBezTo>
                <a:cubicBezTo>
                  <a:pt x="5199" y="190"/>
                  <a:pt x="4758" y="1"/>
                  <a:pt x="428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1"/>
          <p:cNvSpPr/>
          <p:nvPr/>
        </p:nvSpPr>
        <p:spPr>
          <a:xfrm>
            <a:off x="6621275" y="1231016"/>
            <a:ext cx="354117" cy="348513"/>
          </a:xfrm>
          <a:custGeom>
            <a:avLst/>
            <a:gdLst/>
            <a:ahLst/>
            <a:cxnLst/>
            <a:rect l="l" t="t" r="r" b="b"/>
            <a:pathLst>
              <a:path w="12005" h="11815" extrusionOk="0">
                <a:moveTo>
                  <a:pt x="6003" y="693"/>
                </a:moveTo>
                <a:cubicBezTo>
                  <a:pt x="6089" y="693"/>
                  <a:pt x="6176" y="725"/>
                  <a:pt x="6239" y="788"/>
                </a:cubicBezTo>
                <a:lnTo>
                  <a:pt x="8444" y="2993"/>
                </a:lnTo>
                <a:lnTo>
                  <a:pt x="7972" y="3466"/>
                </a:lnTo>
                <a:lnTo>
                  <a:pt x="7751" y="3214"/>
                </a:lnTo>
                <a:cubicBezTo>
                  <a:pt x="7562" y="3025"/>
                  <a:pt x="7279" y="2899"/>
                  <a:pt x="6995" y="2899"/>
                </a:cubicBezTo>
                <a:cubicBezTo>
                  <a:pt x="6711" y="2899"/>
                  <a:pt x="6459" y="3025"/>
                  <a:pt x="6239" y="3214"/>
                </a:cubicBezTo>
                <a:cubicBezTo>
                  <a:pt x="5861" y="3623"/>
                  <a:pt x="5861" y="4285"/>
                  <a:pt x="6239" y="4663"/>
                </a:cubicBezTo>
                <a:lnTo>
                  <a:pt x="6491" y="4915"/>
                </a:lnTo>
                <a:lnTo>
                  <a:pt x="6018" y="5388"/>
                </a:lnTo>
                <a:lnTo>
                  <a:pt x="5262" y="4631"/>
                </a:lnTo>
                <a:cubicBezTo>
                  <a:pt x="5199" y="4568"/>
                  <a:pt x="5113" y="4537"/>
                  <a:pt x="5026" y="4537"/>
                </a:cubicBezTo>
                <a:cubicBezTo>
                  <a:pt x="4939" y="4537"/>
                  <a:pt x="4853" y="4568"/>
                  <a:pt x="4790" y="4631"/>
                </a:cubicBezTo>
                <a:lnTo>
                  <a:pt x="4317" y="5104"/>
                </a:lnTo>
                <a:cubicBezTo>
                  <a:pt x="4254" y="5167"/>
                  <a:pt x="4167" y="5198"/>
                  <a:pt x="4081" y="5198"/>
                </a:cubicBezTo>
                <a:cubicBezTo>
                  <a:pt x="3994" y="5198"/>
                  <a:pt x="3907" y="5167"/>
                  <a:pt x="3844" y="5104"/>
                </a:cubicBezTo>
                <a:cubicBezTo>
                  <a:pt x="3718" y="4978"/>
                  <a:pt x="3718" y="4757"/>
                  <a:pt x="3844" y="4631"/>
                </a:cubicBezTo>
                <a:lnTo>
                  <a:pt x="4317" y="4159"/>
                </a:lnTo>
                <a:cubicBezTo>
                  <a:pt x="4443" y="4033"/>
                  <a:pt x="4443" y="3812"/>
                  <a:pt x="4317" y="3686"/>
                </a:cubicBezTo>
                <a:lnTo>
                  <a:pt x="3624" y="2993"/>
                </a:lnTo>
                <a:lnTo>
                  <a:pt x="5766" y="788"/>
                </a:lnTo>
                <a:cubicBezTo>
                  <a:pt x="5829" y="725"/>
                  <a:pt x="5916" y="693"/>
                  <a:pt x="6003" y="693"/>
                </a:cubicBezTo>
                <a:close/>
                <a:moveTo>
                  <a:pt x="3088" y="3466"/>
                </a:moveTo>
                <a:lnTo>
                  <a:pt x="3561" y="3938"/>
                </a:lnTo>
                <a:lnTo>
                  <a:pt x="3340" y="4159"/>
                </a:lnTo>
                <a:cubicBezTo>
                  <a:pt x="2931" y="4568"/>
                  <a:pt x="2931" y="5230"/>
                  <a:pt x="3340" y="5608"/>
                </a:cubicBezTo>
                <a:cubicBezTo>
                  <a:pt x="3529" y="5813"/>
                  <a:pt x="3797" y="5915"/>
                  <a:pt x="4065" y="5915"/>
                </a:cubicBezTo>
                <a:cubicBezTo>
                  <a:pt x="4333" y="5915"/>
                  <a:pt x="4601" y="5813"/>
                  <a:pt x="4790" y="5608"/>
                </a:cubicBezTo>
                <a:lnTo>
                  <a:pt x="5042" y="5388"/>
                </a:lnTo>
                <a:lnTo>
                  <a:pt x="5514" y="5860"/>
                </a:lnTo>
                <a:lnTo>
                  <a:pt x="4758" y="6616"/>
                </a:lnTo>
                <a:cubicBezTo>
                  <a:pt x="4632" y="6711"/>
                  <a:pt x="4632" y="6963"/>
                  <a:pt x="4758" y="7089"/>
                </a:cubicBezTo>
                <a:lnTo>
                  <a:pt x="5231" y="7561"/>
                </a:lnTo>
                <a:cubicBezTo>
                  <a:pt x="5357" y="7656"/>
                  <a:pt x="5357" y="7908"/>
                  <a:pt x="5231" y="8002"/>
                </a:cubicBezTo>
                <a:cubicBezTo>
                  <a:pt x="5168" y="8065"/>
                  <a:pt x="5081" y="8097"/>
                  <a:pt x="4994" y="8097"/>
                </a:cubicBezTo>
                <a:cubicBezTo>
                  <a:pt x="4908" y="8097"/>
                  <a:pt x="4821" y="8065"/>
                  <a:pt x="4758" y="8002"/>
                </a:cubicBezTo>
                <a:lnTo>
                  <a:pt x="4286" y="7561"/>
                </a:lnTo>
                <a:cubicBezTo>
                  <a:pt x="4223" y="7498"/>
                  <a:pt x="4136" y="7467"/>
                  <a:pt x="4049" y="7467"/>
                </a:cubicBezTo>
                <a:cubicBezTo>
                  <a:pt x="3963" y="7467"/>
                  <a:pt x="3876" y="7498"/>
                  <a:pt x="3813" y="7561"/>
                </a:cubicBezTo>
                <a:lnTo>
                  <a:pt x="3088" y="8254"/>
                </a:lnTo>
                <a:lnTo>
                  <a:pt x="883" y="6049"/>
                </a:lnTo>
                <a:cubicBezTo>
                  <a:pt x="789" y="6018"/>
                  <a:pt x="789" y="5829"/>
                  <a:pt x="883" y="5671"/>
                </a:cubicBezTo>
                <a:lnTo>
                  <a:pt x="3088" y="3466"/>
                </a:lnTo>
                <a:close/>
                <a:moveTo>
                  <a:pt x="8917" y="3529"/>
                </a:moveTo>
                <a:lnTo>
                  <a:pt x="11122" y="5671"/>
                </a:lnTo>
                <a:cubicBezTo>
                  <a:pt x="11248" y="5766"/>
                  <a:pt x="11248" y="6018"/>
                  <a:pt x="11122" y="6144"/>
                </a:cubicBezTo>
                <a:lnTo>
                  <a:pt x="8917" y="8349"/>
                </a:lnTo>
                <a:lnTo>
                  <a:pt x="8444" y="7876"/>
                </a:lnTo>
                <a:lnTo>
                  <a:pt x="8696" y="7624"/>
                </a:lnTo>
                <a:cubicBezTo>
                  <a:pt x="9074" y="7246"/>
                  <a:pt x="9074" y="6553"/>
                  <a:pt x="8696" y="6175"/>
                </a:cubicBezTo>
                <a:cubicBezTo>
                  <a:pt x="8491" y="5970"/>
                  <a:pt x="8224" y="5868"/>
                  <a:pt x="7956" y="5868"/>
                </a:cubicBezTo>
                <a:cubicBezTo>
                  <a:pt x="7688" y="5868"/>
                  <a:pt x="7420" y="5970"/>
                  <a:pt x="7216" y="6175"/>
                </a:cubicBezTo>
                <a:lnTo>
                  <a:pt x="6995" y="6396"/>
                </a:lnTo>
                <a:lnTo>
                  <a:pt x="6522" y="5923"/>
                </a:lnTo>
                <a:lnTo>
                  <a:pt x="7279" y="5198"/>
                </a:lnTo>
                <a:cubicBezTo>
                  <a:pt x="7373" y="5072"/>
                  <a:pt x="7373" y="4820"/>
                  <a:pt x="7279" y="4726"/>
                </a:cubicBezTo>
                <a:lnTo>
                  <a:pt x="6806" y="4222"/>
                </a:lnTo>
                <a:cubicBezTo>
                  <a:pt x="6680" y="4127"/>
                  <a:pt x="6680" y="3875"/>
                  <a:pt x="6806" y="3749"/>
                </a:cubicBezTo>
                <a:cubicBezTo>
                  <a:pt x="6869" y="3686"/>
                  <a:pt x="6963" y="3655"/>
                  <a:pt x="7026" y="3655"/>
                </a:cubicBezTo>
                <a:cubicBezTo>
                  <a:pt x="7121" y="3655"/>
                  <a:pt x="7216" y="3686"/>
                  <a:pt x="7279" y="3749"/>
                </a:cubicBezTo>
                <a:lnTo>
                  <a:pt x="7751" y="4222"/>
                </a:lnTo>
                <a:cubicBezTo>
                  <a:pt x="7798" y="4285"/>
                  <a:pt x="7885" y="4316"/>
                  <a:pt x="7976" y="4316"/>
                </a:cubicBezTo>
                <a:cubicBezTo>
                  <a:pt x="8066" y="4316"/>
                  <a:pt x="8161" y="4285"/>
                  <a:pt x="8224" y="4222"/>
                </a:cubicBezTo>
                <a:lnTo>
                  <a:pt x="8917" y="3529"/>
                </a:lnTo>
                <a:close/>
                <a:moveTo>
                  <a:pt x="5987" y="6396"/>
                </a:moveTo>
                <a:lnTo>
                  <a:pt x="6711" y="7152"/>
                </a:lnTo>
                <a:cubicBezTo>
                  <a:pt x="6774" y="7215"/>
                  <a:pt x="6869" y="7246"/>
                  <a:pt x="6960" y="7246"/>
                </a:cubicBezTo>
                <a:cubicBezTo>
                  <a:pt x="7050" y="7246"/>
                  <a:pt x="7137" y="7215"/>
                  <a:pt x="7184" y="7152"/>
                </a:cubicBezTo>
                <a:lnTo>
                  <a:pt x="7657" y="6679"/>
                </a:lnTo>
                <a:cubicBezTo>
                  <a:pt x="7720" y="6616"/>
                  <a:pt x="7814" y="6585"/>
                  <a:pt x="7905" y="6585"/>
                </a:cubicBezTo>
                <a:cubicBezTo>
                  <a:pt x="7995" y="6585"/>
                  <a:pt x="8082" y="6616"/>
                  <a:pt x="8129" y="6679"/>
                </a:cubicBezTo>
                <a:cubicBezTo>
                  <a:pt x="8255" y="6805"/>
                  <a:pt x="8255" y="7026"/>
                  <a:pt x="8129" y="7152"/>
                </a:cubicBezTo>
                <a:lnTo>
                  <a:pt x="7657" y="7624"/>
                </a:lnTo>
                <a:cubicBezTo>
                  <a:pt x="7562" y="7750"/>
                  <a:pt x="7562" y="7971"/>
                  <a:pt x="7657" y="8097"/>
                </a:cubicBezTo>
                <a:lnTo>
                  <a:pt x="8381" y="8822"/>
                </a:lnTo>
                <a:lnTo>
                  <a:pt x="6239" y="11027"/>
                </a:lnTo>
                <a:cubicBezTo>
                  <a:pt x="6192" y="11074"/>
                  <a:pt x="6105" y="11098"/>
                  <a:pt x="6014" y="11098"/>
                </a:cubicBezTo>
                <a:cubicBezTo>
                  <a:pt x="5924" y="11098"/>
                  <a:pt x="5829" y="11074"/>
                  <a:pt x="5766" y="11027"/>
                </a:cubicBezTo>
                <a:lnTo>
                  <a:pt x="3561" y="8822"/>
                </a:lnTo>
                <a:lnTo>
                  <a:pt x="4034" y="8349"/>
                </a:lnTo>
                <a:lnTo>
                  <a:pt x="4286" y="8570"/>
                </a:lnTo>
                <a:cubicBezTo>
                  <a:pt x="4475" y="8774"/>
                  <a:pt x="4742" y="8877"/>
                  <a:pt x="5010" y="8877"/>
                </a:cubicBezTo>
                <a:cubicBezTo>
                  <a:pt x="5278" y="8877"/>
                  <a:pt x="5546" y="8774"/>
                  <a:pt x="5735" y="8570"/>
                </a:cubicBezTo>
                <a:cubicBezTo>
                  <a:pt x="6144" y="8191"/>
                  <a:pt x="6144" y="7498"/>
                  <a:pt x="5735" y="7120"/>
                </a:cubicBezTo>
                <a:lnTo>
                  <a:pt x="5514" y="6868"/>
                </a:lnTo>
                <a:lnTo>
                  <a:pt x="5987" y="6396"/>
                </a:lnTo>
                <a:close/>
                <a:moveTo>
                  <a:pt x="5999" y="0"/>
                </a:moveTo>
                <a:cubicBezTo>
                  <a:pt x="5735" y="0"/>
                  <a:pt x="5467" y="95"/>
                  <a:pt x="5262" y="284"/>
                </a:cubicBezTo>
                <a:lnTo>
                  <a:pt x="379" y="5167"/>
                </a:lnTo>
                <a:cubicBezTo>
                  <a:pt x="1" y="5577"/>
                  <a:pt x="1" y="6238"/>
                  <a:pt x="379" y="6648"/>
                </a:cubicBezTo>
                <a:lnTo>
                  <a:pt x="5262" y="11531"/>
                </a:lnTo>
                <a:cubicBezTo>
                  <a:pt x="5467" y="11720"/>
                  <a:pt x="5735" y="11814"/>
                  <a:pt x="5999" y="11814"/>
                </a:cubicBezTo>
                <a:cubicBezTo>
                  <a:pt x="6262" y="11814"/>
                  <a:pt x="6522" y="11720"/>
                  <a:pt x="6711" y="11531"/>
                </a:cubicBezTo>
                <a:lnTo>
                  <a:pt x="11595" y="6648"/>
                </a:lnTo>
                <a:cubicBezTo>
                  <a:pt x="12004" y="6238"/>
                  <a:pt x="12004" y="5577"/>
                  <a:pt x="11595" y="5167"/>
                </a:cubicBezTo>
                <a:lnTo>
                  <a:pt x="6711" y="284"/>
                </a:lnTo>
                <a:cubicBezTo>
                  <a:pt x="6522" y="95"/>
                  <a:pt x="6262" y="0"/>
                  <a:pt x="599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1"/>
          <p:cNvSpPr/>
          <p:nvPr/>
        </p:nvSpPr>
        <p:spPr>
          <a:xfrm>
            <a:off x="6621732" y="2106390"/>
            <a:ext cx="353180" cy="314589"/>
          </a:xfrm>
          <a:custGeom>
            <a:avLst/>
            <a:gdLst/>
            <a:ahLst/>
            <a:cxnLst/>
            <a:rect l="l" t="t" r="r" b="b"/>
            <a:pathLst>
              <a:path w="11815" h="10524" extrusionOk="0">
                <a:moveTo>
                  <a:pt x="8664" y="726"/>
                </a:moveTo>
                <a:cubicBezTo>
                  <a:pt x="9326" y="726"/>
                  <a:pt x="9956" y="1009"/>
                  <a:pt x="10428" y="1482"/>
                </a:cubicBezTo>
                <a:cubicBezTo>
                  <a:pt x="10869" y="1954"/>
                  <a:pt x="11090" y="2616"/>
                  <a:pt x="11090" y="3309"/>
                </a:cubicBezTo>
                <a:cubicBezTo>
                  <a:pt x="11090" y="4191"/>
                  <a:pt x="10712" y="4853"/>
                  <a:pt x="10082" y="5577"/>
                </a:cubicBezTo>
                <a:lnTo>
                  <a:pt x="7435" y="5577"/>
                </a:lnTo>
                <a:cubicBezTo>
                  <a:pt x="7309" y="5577"/>
                  <a:pt x="7215" y="5640"/>
                  <a:pt x="7120" y="5735"/>
                </a:cubicBezTo>
                <a:lnTo>
                  <a:pt x="6648" y="6522"/>
                </a:lnTo>
                <a:lnTo>
                  <a:pt x="5545" y="3687"/>
                </a:lnTo>
                <a:cubicBezTo>
                  <a:pt x="5514" y="3561"/>
                  <a:pt x="5388" y="3435"/>
                  <a:pt x="5230" y="3435"/>
                </a:cubicBezTo>
                <a:cubicBezTo>
                  <a:pt x="5073" y="3435"/>
                  <a:pt x="4947" y="3529"/>
                  <a:pt x="4915" y="3624"/>
                </a:cubicBezTo>
                <a:lnTo>
                  <a:pt x="4096" y="5514"/>
                </a:lnTo>
                <a:lnTo>
                  <a:pt x="1702" y="5514"/>
                </a:lnTo>
                <a:cubicBezTo>
                  <a:pt x="1103" y="4853"/>
                  <a:pt x="693" y="4191"/>
                  <a:pt x="693" y="3309"/>
                </a:cubicBezTo>
                <a:cubicBezTo>
                  <a:pt x="693" y="2616"/>
                  <a:pt x="945" y="1986"/>
                  <a:pt x="1355" y="1482"/>
                </a:cubicBezTo>
                <a:cubicBezTo>
                  <a:pt x="1796" y="1009"/>
                  <a:pt x="2426" y="726"/>
                  <a:pt x="3151" y="726"/>
                </a:cubicBezTo>
                <a:cubicBezTo>
                  <a:pt x="4096" y="726"/>
                  <a:pt x="4726" y="1293"/>
                  <a:pt x="5073" y="1797"/>
                </a:cubicBezTo>
                <a:cubicBezTo>
                  <a:pt x="5388" y="2206"/>
                  <a:pt x="5545" y="2647"/>
                  <a:pt x="5577" y="2836"/>
                </a:cubicBezTo>
                <a:cubicBezTo>
                  <a:pt x="5608" y="2994"/>
                  <a:pt x="5766" y="3088"/>
                  <a:pt x="5892" y="3088"/>
                </a:cubicBezTo>
                <a:cubicBezTo>
                  <a:pt x="6049" y="3088"/>
                  <a:pt x="6175" y="2994"/>
                  <a:pt x="6207" y="2836"/>
                </a:cubicBezTo>
                <a:cubicBezTo>
                  <a:pt x="6238" y="2679"/>
                  <a:pt x="6459" y="2206"/>
                  <a:pt x="6742" y="1797"/>
                </a:cubicBezTo>
                <a:cubicBezTo>
                  <a:pt x="7089" y="1293"/>
                  <a:pt x="7687" y="726"/>
                  <a:pt x="8664" y="726"/>
                </a:cubicBezTo>
                <a:close/>
                <a:moveTo>
                  <a:pt x="5293" y="4790"/>
                </a:moveTo>
                <a:lnTo>
                  <a:pt x="6364" y="7468"/>
                </a:lnTo>
                <a:cubicBezTo>
                  <a:pt x="6396" y="7562"/>
                  <a:pt x="6522" y="7657"/>
                  <a:pt x="6648" y="7688"/>
                </a:cubicBezTo>
                <a:lnTo>
                  <a:pt x="6679" y="7688"/>
                </a:lnTo>
                <a:cubicBezTo>
                  <a:pt x="6805" y="7688"/>
                  <a:pt x="6931" y="7625"/>
                  <a:pt x="6994" y="7531"/>
                </a:cubicBezTo>
                <a:lnTo>
                  <a:pt x="7750" y="6302"/>
                </a:lnTo>
                <a:lnTo>
                  <a:pt x="9483" y="6302"/>
                </a:lnTo>
                <a:cubicBezTo>
                  <a:pt x="9168" y="6459"/>
                  <a:pt x="8916" y="6711"/>
                  <a:pt x="8664" y="6932"/>
                </a:cubicBezTo>
                <a:cubicBezTo>
                  <a:pt x="7813" y="7688"/>
                  <a:pt x="6868" y="8507"/>
                  <a:pt x="5923" y="9610"/>
                </a:cubicBezTo>
                <a:cubicBezTo>
                  <a:pt x="4978" y="8507"/>
                  <a:pt x="4033" y="7688"/>
                  <a:pt x="3214" y="6932"/>
                </a:cubicBezTo>
                <a:cubicBezTo>
                  <a:pt x="2930" y="6711"/>
                  <a:pt x="2710" y="6459"/>
                  <a:pt x="2458" y="6270"/>
                </a:cubicBezTo>
                <a:lnTo>
                  <a:pt x="4411" y="6270"/>
                </a:lnTo>
                <a:cubicBezTo>
                  <a:pt x="4505" y="6270"/>
                  <a:pt x="4663" y="6207"/>
                  <a:pt x="4726" y="6081"/>
                </a:cubicBezTo>
                <a:lnTo>
                  <a:pt x="5293" y="4790"/>
                </a:lnTo>
                <a:close/>
                <a:moveTo>
                  <a:pt x="3151" y="1"/>
                </a:moveTo>
                <a:cubicBezTo>
                  <a:pt x="2269" y="1"/>
                  <a:pt x="1449" y="379"/>
                  <a:pt x="851" y="1009"/>
                </a:cubicBezTo>
                <a:cubicBezTo>
                  <a:pt x="315" y="1576"/>
                  <a:pt x="0" y="2427"/>
                  <a:pt x="0" y="3309"/>
                </a:cubicBezTo>
                <a:cubicBezTo>
                  <a:pt x="0" y="4097"/>
                  <a:pt x="252" y="4821"/>
                  <a:pt x="819" y="5514"/>
                </a:cubicBezTo>
                <a:lnTo>
                  <a:pt x="819" y="5577"/>
                </a:lnTo>
                <a:lnTo>
                  <a:pt x="347" y="5577"/>
                </a:lnTo>
                <a:cubicBezTo>
                  <a:pt x="158" y="5577"/>
                  <a:pt x="0" y="5735"/>
                  <a:pt x="0" y="5924"/>
                </a:cubicBezTo>
                <a:cubicBezTo>
                  <a:pt x="0" y="6113"/>
                  <a:pt x="158" y="6270"/>
                  <a:pt x="347" y="6270"/>
                </a:cubicBezTo>
                <a:lnTo>
                  <a:pt x="1418" y="6270"/>
                </a:lnTo>
                <a:cubicBezTo>
                  <a:pt x="1796" y="6680"/>
                  <a:pt x="2237" y="7058"/>
                  <a:pt x="2710" y="7468"/>
                </a:cubicBezTo>
                <a:cubicBezTo>
                  <a:pt x="3623" y="8255"/>
                  <a:pt x="4600" y="9137"/>
                  <a:pt x="5640" y="10366"/>
                </a:cubicBezTo>
                <a:lnTo>
                  <a:pt x="5640" y="10397"/>
                </a:lnTo>
                <a:cubicBezTo>
                  <a:pt x="5703" y="10492"/>
                  <a:pt x="5797" y="10524"/>
                  <a:pt x="5892" y="10524"/>
                </a:cubicBezTo>
                <a:cubicBezTo>
                  <a:pt x="6018" y="10524"/>
                  <a:pt x="6081" y="10492"/>
                  <a:pt x="6175" y="10397"/>
                </a:cubicBezTo>
                <a:lnTo>
                  <a:pt x="6175" y="10366"/>
                </a:lnTo>
                <a:cubicBezTo>
                  <a:pt x="7152" y="9137"/>
                  <a:pt x="8192" y="8287"/>
                  <a:pt x="9074" y="7468"/>
                </a:cubicBezTo>
                <a:cubicBezTo>
                  <a:pt x="9546" y="7026"/>
                  <a:pt x="9987" y="6617"/>
                  <a:pt x="10397" y="6270"/>
                </a:cubicBezTo>
                <a:lnTo>
                  <a:pt x="11437" y="6270"/>
                </a:lnTo>
                <a:cubicBezTo>
                  <a:pt x="11657" y="6270"/>
                  <a:pt x="11815" y="6113"/>
                  <a:pt x="11815" y="5924"/>
                </a:cubicBezTo>
                <a:cubicBezTo>
                  <a:pt x="11815" y="5735"/>
                  <a:pt x="11657" y="5577"/>
                  <a:pt x="11437" y="5577"/>
                </a:cubicBezTo>
                <a:lnTo>
                  <a:pt x="10964" y="5577"/>
                </a:lnTo>
                <a:lnTo>
                  <a:pt x="10964" y="5514"/>
                </a:lnTo>
                <a:cubicBezTo>
                  <a:pt x="11531" y="4821"/>
                  <a:pt x="11815" y="4097"/>
                  <a:pt x="11815" y="3309"/>
                </a:cubicBezTo>
                <a:cubicBezTo>
                  <a:pt x="11815" y="2458"/>
                  <a:pt x="11500" y="1639"/>
                  <a:pt x="10932" y="1009"/>
                </a:cubicBezTo>
                <a:cubicBezTo>
                  <a:pt x="10365" y="379"/>
                  <a:pt x="9578" y="1"/>
                  <a:pt x="8664" y="1"/>
                </a:cubicBezTo>
                <a:cubicBezTo>
                  <a:pt x="7404" y="1"/>
                  <a:pt x="6616" y="757"/>
                  <a:pt x="6175" y="1387"/>
                </a:cubicBezTo>
                <a:cubicBezTo>
                  <a:pt x="6049" y="1545"/>
                  <a:pt x="5986" y="1702"/>
                  <a:pt x="5892" y="1860"/>
                </a:cubicBezTo>
                <a:cubicBezTo>
                  <a:pt x="5829" y="1702"/>
                  <a:pt x="5703" y="1545"/>
                  <a:pt x="5640" y="1387"/>
                </a:cubicBezTo>
                <a:cubicBezTo>
                  <a:pt x="5199" y="757"/>
                  <a:pt x="4411" y="1"/>
                  <a:pt x="31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31"/>
          <p:cNvSpPr/>
          <p:nvPr/>
        </p:nvSpPr>
        <p:spPr>
          <a:xfrm>
            <a:off x="6583390" y="3719305"/>
            <a:ext cx="429891" cy="395493"/>
          </a:xfrm>
          <a:custGeom>
            <a:avLst/>
            <a:gdLst/>
            <a:ahLst/>
            <a:cxnLst/>
            <a:rect l="l" t="t" r="r" b="b"/>
            <a:pathLst>
              <a:path w="11910" h="10957" extrusionOk="0">
                <a:moveTo>
                  <a:pt x="7325" y="654"/>
                </a:moveTo>
                <a:cubicBezTo>
                  <a:pt x="7412" y="654"/>
                  <a:pt x="7498" y="686"/>
                  <a:pt x="7561" y="749"/>
                </a:cubicBezTo>
                <a:lnTo>
                  <a:pt x="10995" y="4088"/>
                </a:lnTo>
                <a:cubicBezTo>
                  <a:pt x="11122" y="4246"/>
                  <a:pt x="11122" y="4466"/>
                  <a:pt x="10995" y="4592"/>
                </a:cubicBezTo>
                <a:lnTo>
                  <a:pt x="10082" y="5506"/>
                </a:lnTo>
                <a:lnTo>
                  <a:pt x="7404" y="2859"/>
                </a:lnTo>
                <a:cubicBezTo>
                  <a:pt x="7215" y="2670"/>
                  <a:pt x="6955" y="2576"/>
                  <a:pt x="6691" y="2576"/>
                </a:cubicBezTo>
                <a:cubicBezTo>
                  <a:pt x="6427" y="2576"/>
                  <a:pt x="6159" y="2670"/>
                  <a:pt x="5955" y="2859"/>
                </a:cubicBezTo>
                <a:lnTo>
                  <a:pt x="4978" y="3805"/>
                </a:lnTo>
                <a:cubicBezTo>
                  <a:pt x="4915" y="3868"/>
                  <a:pt x="4828" y="3899"/>
                  <a:pt x="4742" y="3899"/>
                </a:cubicBezTo>
                <a:cubicBezTo>
                  <a:pt x="4655" y="3899"/>
                  <a:pt x="4568" y="3868"/>
                  <a:pt x="4505" y="3805"/>
                </a:cubicBezTo>
                <a:cubicBezTo>
                  <a:pt x="4379" y="3679"/>
                  <a:pt x="4379" y="3458"/>
                  <a:pt x="4505" y="3332"/>
                </a:cubicBezTo>
                <a:lnTo>
                  <a:pt x="5955" y="1883"/>
                </a:lnTo>
                <a:lnTo>
                  <a:pt x="7089" y="749"/>
                </a:lnTo>
                <a:cubicBezTo>
                  <a:pt x="7152" y="686"/>
                  <a:pt x="7239" y="654"/>
                  <a:pt x="7325" y="654"/>
                </a:cubicBezTo>
                <a:close/>
                <a:moveTo>
                  <a:pt x="2808" y="5183"/>
                </a:moveTo>
                <a:cubicBezTo>
                  <a:pt x="2899" y="5183"/>
                  <a:pt x="2993" y="5207"/>
                  <a:pt x="3056" y="5254"/>
                </a:cubicBezTo>
                <a:cubicBezTo>
                  <a:pt x="3151" y="5380"/>
                  <a:pt x="3151" y="5632"/>
                  <a:pt x="3056" y="5726"/>
                </a:cubicBezTo>
                <a:lnTo>
                  <a:pt x="2048" y="6735"/>
                </a:lnTo>
                <a:cubicBezTo>
                  <a:pt x="2001" y="6782"/>
                  <a:pt x="1914" y="6805"/>
                  <a:pt x="1824" y="6805"/>
                </a:cubicBezTo>
                <a:cubicBezTo>
                  <a:pt x="1733" y="6805"/>
                  <a:pt x="1639" y="6782"/>
                  <a:pt x="1576" y="6735"/>
                </a:cubicBezTo>
                <a:cubicBezTo>
                  <a:pt x="1449" y="6609"/>
                  <a:pt x="1449" y="6357"/>
                  <a:pt x="1576" y="6262"/>
                </a:cubicBezTo>
                <a:lnTo>
                  <a:pt x="2584" y="5254"/>
                </a:lnTo>
                <a:cubicBezTo>
                  <a:pt x="2631" y="5207"/>
                  <a:pt x="2718" y="5183"/>
                  <a:pt x="2808" y="5183"/>
                </a:cubicBezTo>
                <a:close/>
                <a:moveTo>
                  <a:pt x="3785" y="6167"/>
                </a:moveTo>
                <a:cubicBezTo>
                  <a:pt x="3875" y="6167"/>
                  <a:pt x="3970" y="6199"/>
                  <a:pt x="4033" y="6262"/>
                </a:cubicBezTo>
                <a:cubicBezTo>
                  <a:pt x="4159" y="6357"/>
                  <a:pt x="4159" y="6609"/>
                  <a:pt x="4033" y="6735"/>
                </a:cubicBezTo>
                <a:lnTo>
                  <a:pt x="3056" y="7711"/>
                </a:lnTo>
                <a:cubicBezTo>
                  <a:pt x="2993" y="7774"/>
                  <a:pt x="2899" y="7806"/>
                  <a:pt x="2808" y="7806"/>
                </a:cubicBezTo>
                <a:cubicBezTo>
                  <a:pt x="2718" y="7806"/>
                  <a:pt x="2631" y="7774"/>
                  <a:pt x="2584" y="7711"/>
                </a:cubicBezTo>
                <a:cubicBezTo>
                  <a:pt x="2395" y="7554"/>
                  <a:pt x="2395" y="7365"/>
                  <a:pt x="2584" y="7239"/>
                </a:cubicBezTo>
                <a:lnTo>
                  <a:pt x="3560" y="6262"/>
                </a:lnTo>
                <a:cubicBezTo>
                  <a:pt x="3608" y="6199"/>
                  <a:pt x="3694" y="6167"/>
                  <a:pt x="3785" y="6167"/>
                </a:cubicBezTo>
                <a:close/>
                <a:moveTo>
                  <a:pt x="4730" y="7113"/>
                </a:moveTo>
                <a:cubicBezTo>
                  <a:pt x="4821" y="7113"/>
                  <a:pt x="4915" y="7144"/>
                  <a:pt x="4978" y="7207"/>
                </a:cubicBezTo>
                <a:cubicBezTo>
                  <a:pt x="5073" y="7302"/>
                  <a:pt x="5073" y="7554"/>
                  <a:pt x="4978" y="7680"/>
                </a:cubicBezTo>
                <a:lnTo>
                  <a:pt x="4001" y="8656"/>
                </a:lnTo>
                <a:cubicBezTo>
                  <a:pt x="3938" y="8719"/>
                  <a:pt x="3844" y="8751"/>
                  <a:pt x="3749" y="8751"/>
                </a:cubicBezTo>
                <a:cubicBezTo>
                  <a:pt x="3655" y="8751"/>
                  <a:pt x="3560" y="8719"/>
                  <a:pt x="3497" y="8656"/>
                </a:cubicBezTo>
                <a:cubicBezTo>
                  <a:pt x="3403" y="8530"/>
                  <a:pt x="3403" y="8310"/>
                  <a:pt x="3497" y="8184"/>
                </a:cubicBezTo>
                <a:lnTo>
                  <a:pt x="4505" y="7207"/>
                </a:lnTo>
                <a:cubicBezTo>
                  <a:pt x="4553" y="7144"/>
                  <a:pt x="4639" y="7113"/>
                  <a:pt x="4730" y="7113"/>
                </a:cubicBezTo>
                <a:close/>
                <a:moveTo>
                  <a:pt x="4100" y="969"/>
                </a:moveTo>
                <a:cubicBezTo>
                  <a:pt x="4190" y="969"/>
                  <a:pt x="4285" y="1001"/>
                  <a:pt x="4348" y="1064"/>
                </a:cubicBezTo>
                <a:lnTo>
                  <a:pt x="5041" y="1725"/>
                </a:lnTo>
                <a:lnTo>
                  <a:pt x="3938" y="2828"/>
                </a:lnTo>
                <a:cubicBezTo>
                  <a:pt x="3560" y="3206"/>
                  <a:pt x="3560" y="3899"/>
                  <a:pt x="3938" y="4277"/>
                </a:cubicBezTo>
                <a:cubicBezTo>
                  <a:pt x="4143" y="4482"/>
                  <a:pt x="4411" y="4584"/>
                  <a:pt x="4675" y="4584"/>
                </a:cubicBezTo>
                <a:cubicBezTo>
                  <a:pt x="4939" y="4584"/>
                  <a:pt x="5199" y="4482"/>
                  <a:pt x="5388" y="4277"/>
                </a:cubicBezTo>
                <a:lnTo>
                  <a:pt x="6396" y="3332"/>
                </a:lnTo>
                <a:cubicBezTo>
                  <a:pt x="6443" y="3269"/>
                  <a:pt x="6530" y="3238"/>
                  <a:pt x="6620" y="3238"/>
                </a:cubicBezTo>
                <a:cubicBezTo>
                  <a:pt x="6711" y="3238"/>
                  <a:pt x="6805" y="3269"/>
                  <a:pt x="6868" y="3332"/>
                </a:cubicBezTo>
                <a:lnTo>
                  <a:pt x="10334" y="6735"/>
                </a:lnTo>
                <a:cubicBezTo>
                  <a:pt x="10491" y="6829"/>
                  <a:pt x="10491" y="7113"/>
                  <a:pt x="10365" y="7239"/>
                </a:cubicBezTo>
                <a:cubicBezTo>
                  <a:pt x="10302" y="7302"/>
                  <a:pt x="10216" y="7333"/>
                  <a:pt x="10129" y="7333"/>
                </a:cubicBezTo>
                <a:cubicBezTo>
                  <a:pt x="10042" y="7333"/>
                  <a:pt x="9956" y="7302"/>
                  <a:pt x="9893" y="7239"/>
                </a:cubicBezTo>
                <a:lnTo>
                  <a:pt x="8444" y="5789"/>
                </a:lnTo>
                <a:cubicBezTo>
                  <a:pt x="8381" y="5726"/>
                  <a:pt x="8286" y="5695"/>
                  <a:pt x="8195" y="5695"/>
                </a:cubicBezTo>
                <a:cubicBezTo>
                  <a:pt x="8105" y="5695"/>
                  <a:pt x="8018" y="5726"/>
                  <a:pt x="7971" y="5789"/>
                </a:cubicBezTo>
                <a:cubicBezTo>
                  <a:pt x="7845" y="5884"/>
                  <a:pt x="7845" y="6136"/>
                  <a:pt x="7971" y="6262"/>
                </a:cubicBezTo>
                <a:lnTo>
                  <a:pt x="9420" y="7711"/>
                </a:lnTo>
                <a:cubicBezTo>
                  <a:pt x="9546" y="7837"/>
                  <a:pt x="9546" y="8058"/>
                  <a:pt x="9420" y="8184"/>
                </a:cubicBezTo>
                <a:cubicBezTo>
                  <a:pt x="9357" y="8247"/>
                  <a:pt x="9271" y="8278"/>
                  <a:pt x="9184" y="8278"/>
                </a:cubicBezTo>
                <a:cubicBezTo>
                  <a:pt x="9097" y="8278"/>
                  <a:pt x="9011" y="8247"/>
                  <a:pt x="8948" y="8184"/>
                </a:cubicBezTo>
                <a:lnTo>
                  <a:pt x="7498" y="6735"/>
                </a:lnTo>
                <a:cubicBezTo>
                  <a:pt x="7435" y="6672"/>
                  <a:pt x="7341" y="6640"/>
                  <a:pt x="7250" y="6640"/>
                </a:cubicBezTo>
                <a:cubicBezTo>
                  <a:pt x="7160" y="6640"/>
                  <a:pt x="7073" y="6672"/>
                  <a:pt x="7026" y="6735"/>
                </a:cubicBezTo>
                <a:cubicBezTo>
                  <a:pt x="6900" y="6829"/>
                  <a:pt x="6900" y="7081"/>
                  <a:pt x="7026" y="7176"/>
                </a:cubicBezTo>
                <a:lnTo>
                  <a:pt x="8475" y="8656"/>
                </a:lnTo>
                <a:cubicBezTo>
                  <a:pt x="8601" y="8751"/>
                  <a:pt x="8601" y="9003"/>
                  <a:pt x="8475" y="9129"/>
                </a:cubicBezTo>
                <a:cubicBezTo>
                  <a:pt x="8412" y="9176"/>
                  <a:pt x="8325" y="9200"/>
                  <a:pt x="8239" y="9200"/>
                </a:cubicBezTo>
                <a:cubicBezTo>
                  <a:pt x="8152" y="9200"/>
                  <a:pt x="8066" y="9176"/>
                  <a:pt x="8003" y="9129"/>
                </a:cubicBezTo>
                <a:lnTo>
                  <a:pt x="6459" y="7648"/>
                </a:lnTo>
                <a:cubicBezTo>
                  <a:pt x="6270" y="7459"/>
                  <a:pt x="6018" y="7396"/>
                  <a:pt x="5797" y="7396"/>
                </a:cubicBezTo>
                <a:cubicBezTo>
                  <a:pt x="5797" y="7144"/>
                  <a:pt x="5671" y="6924"/>
                  <a:pt x="5482" y="6735"/>
                </a:cubicBezTo>
                <a:cubicBezTo>
                  <a:pt x="5293" y="6514"/>
                  <a:pt x="5041" y="6451"/>
                  <a:pt x="4821" y="6388"/>
                </a:cubicBezTo>
                <a:cubicBezTo>
                  <a:pt x="4821" y="6167"/>
                  <a:pt x="4694" y="5947"/>
                  <a:pt x="4505" y="5726"/>
                </a:cubicBezTo>
                <a:cubicBezTo>
                  <a:pt x="4285" y="5537"/>
                  <a:pt x="4064" y="5474"/>
                  <a:pt x="3812" y="5411"/>
                </a:cubicBezTo>
                <a:cubicBezTo>
                  <a:pt x="3812" y="5191"/>
                  <a:pt x="3718" y="4939"/>
                  <a:pt x="3497" y="4750"/>
                </a:cubicBezTo>
                <a:cubicBezTo>
                  <a:pt x="3308" y="4561"/>
                  <a:pt x="3048" y="4466"/>
                  <a:pt x="2785" y="4466"/>
                </a:cubicBezTo>
                <a:cubicBezTo>
                  <a:pt x="2521" y="4466"/>
                  <a:pt x="2253" y="4561"/>
                  <a:pt x="2048" y="4750"/>
                </a:cubicBezTo>
                <a:lnTo>
                  <a:pt x="1544" y="5254"/>
                </a:lnTo>
                <a:lnTo>
                  <a:pt x="819" y="4561"/>
                </a:lnTo>
                <a:cubicBezTo>
                  <a:pt x="725" y="4435"/>
                  <a:pt x="725" y="4183"/>
                  <a:pt x="819" y="4088"/>
                </a:cubicBezTo>
                <a:lnTo>
                  <a:pt x="3875" y="1064"/>
                </a:lnTo>
                <a:cubicBezTo>
                  <a:pt x="3923" y="1001"/>
                  <a:pt x="4009" y="969"/>
                  <a:pt x="4100" y="969"/>
                </a:cubicBezTo>
                <a:close/>
                <a:moveTo>
                  <a:pt x="5718" y="8089"/>
                </a:moveTo>
                <a:cubicBezTo>
                  <a:pt x="5805" y="8089"/>
                  <a:pt x="5892" y="8121"/>
                  <a:pt x="5955" y="8184"/>
                </a:cubicBezTo>
                <a:cubicBezTo>
                  <a:pt x="6081" y="8310"/>
                  <a:pt x="6081" y="8530"/>
                  <a:pt x="5955" y="8656"/>
                </a:cubicBezTo>
                <a:lnTo>
                  <a:pt x="4978" y="9633"/>
                </a:lnTo>
                <a:cubicBezTo>
                  <a:pt x="4915" y="9696"/>
                  <a:pt x="4821" y="9728"/>
                  <a:pt x="4730" y="9728"/>
                </a:cubicBezTo>
                <a:cubicBezTo>
                  <a:pt x="4639" y="9728"/>
                  <a:pt x="4553" y="9696"/>
                  <a:pt x="4505" y="9633"/>
                </a:cubicBezTo>
                <a:cubicBezTo>
                  <a:pt x="4379" y="9507"/>
                  <a:pt x="4379" y="9286"/>
                  <a:pt x="4505" y="9160"/>
                </a:cubicBezTo>
                <a:lnTo>
                  <a:pt x="5482" y="8184"/>
                </a:lnTo>
                <a:cubicBezTo>
                  <a:pt x="5545" y="8121"/>
                  <a:pt x="5632" y="8089"/>
                  <a:pt x="5718" y="8089"/>
                </a:cubicBezTo>
                <a:close/>
                <a:moveTo>
                  <a:pt x="6616" y="8877"/>
                </a:moveTo>
                <a:lnTo>
                  <a:pt x="7467" y="9665"/>
                </a:lnTo>
                <a:cubicBezTo>
                  <a:pt x="7593" y="9759"/>
                  <a:pt x="7593" y="9980"/>
                  <a:pt x="7435" y="10106"/>
                </a:cubicBezTo>
                <a:cubicBezTo>
                  <a:pt x="7388" y="10169"/>
                  <a:pt x="7286" y="10200"/>
                  <a:pt x="7179" y="10200"/>
                </a:cubicBezTo>
                <a:cubicBezTo>
                  <a:pt x="7073" y="10200"/>
                  <a:pt x="6963" y="10169"/>
                  <a:pt x="6900" y="10106"/>
                </a:cubicBezTo>
                <a:lnTo>
                  <a:pt x="6207" y="9412"/>
                </a:lnTo>
                <a:lnTo>
                  <a:pt x="6427" y="9160"/>
                </a:lnTo>
                <a:cubicBezTo>
                  <a:pt x="6522" y="9097"/>
                  <a:pt x="6585" y="8971"/>
                  <a:pt x="6616" y="8877"/>
                </a:cubicBezTo>
                <a:close/>
                <a:moveTo>
                  <a:pt x="7309" y="0"/>
                </a:moveTo>
                <a:cubicBezTo>
                  <a:pt x="7042" y="0"/>
                  <a:pt x="6774" y="103"/>
                  <a:pt x="6585" y="308"/>
                </a:cubicBezTo>
                <a:lnTo>
                  <a:pt x="5608" y="1284"/>
                </a:lnTo>
                <a:lnTo>
                  <a:pt x="4852" y="560"/>
                </a:lnTo>
                <a:cubicBezTo>
                  <a:pt x="4656" y="394"/>
                  <a:pt x="4409" y="307"/>
                  <a:pt x="4163" y="307"/>
                </a:cubicBezTo>
                <a:cubicBezTo>
                  <a:pt x="3897" y="307"/>
                  <a:pt x="3631" y="409"/>
                  <a:pt x="3434" y="623"/>
                </a:cubicBezTo>
                <a:lnTo>
                  <a:pt x="410" y="3647"/>
                </a:lnTo>
                <a:cubicBezTo>
                  <a:pt x="0" y="4025"/>
                  <a:pt x="0" y="4718"/>
                  <a:pt x="410" y="5096"/>
                </a:cubicBezTo>
                <a:lnTo>
                  <a:pt x="1103" y="5821"/>
                </a:lnTo>
                <a:cubicBezTo>
                  <a:pt x="725" y="6199"/>
                  <a:pt x="725" y="6829"/>
                  <a:pt x="1103" y="7239"/>
                </a:cubicBezTo>
                <a:cubicBezTo>
                  <a:pt x="1292" y="7428"/>
                  <a:pt x="1544" y="7491"/>
                  <a:pt x="1765" y="7554"/>
                </a:cubicBezTo>
                <a:cubicBezTo>
                  <a:pt x="1765" y="7774"/>
                  <a:pt x="1891" y="8026"/>
                  <a:pt x="2080" y="8215"/>
                </a:cubicBezTo>
                <a:cubicBezTo>
                  <a:pt x="2300" y="8404"/>
                  <a:pt x="2521" y="8499"/>
                  <a:pt x="2773" y="8530"/>
                </a:cubicBezTo>
                <a:cubicBezTo>
                  <a:pt x="2773" y="8751"/>
                  <a:pt x="2867" y="9003"/>
                  <a:pt x="3088" y="9192"/>
                </a:cubicBezTo>
                <a:cubicBezTo>
                  <a:pt x="3277" y="9381"/>
                  <a:pt x="3497" y="9475"/>
                  <a:pt x="3749" y="9507"/>
                </a:cubicBezTo>
                <a:cubicBezTo>
                  <a:pt x="3749" y="9759"/>
                  <a:pt x="3875" y="9980"/>
                  <a:pt x="4064" y="10169"/>
                </a:cubicBezTo>
                <a:cubicBezTo>
                  <a:pt x="4253" y="10373"/>
                  <a:pt x="4521" y="10476"/>
                  <a:pt x="4789" y="10476"/>
                </a:cubicBezTo>
                <a:cubicBezTo>
                  <a:pt x="5057" y="10476"/>
                  <a:pt x="5325" y="10373"/>
                  <a:pt x="5514" y="10169"/>
                </a:cubicBezTo>
                <a:lnTo>
                  <a:pt x="5766" y="9948"/>
                </a:lnTo>
                <a:lnTo>
                  <a:pt x="6459" y="10673"/>
                </a:lnTo>
                <a:cubicBezTo>
                  <a:pt x="6664" y="10862"/>
                  <a:pt x="6939" y="10956"/>
                  <a:pt x="7219" y="10956"/>
                </a:cubicBezTo>
                <a:cubicBezTo>
                  <a:pt x="7498" y="10956"/>
                  <a:pt x="7782" y="10862"/>
                  <a:pt x="8003" y="10673"/>
                </a:cubicBezTo>
                <a:cubicBezTo>
                  <a:pt x="8192" y="10452"/>
                  <a:pt x="8286" y="10232"/>
                  <a:pt x="8318" y="9980"/>
                </a:cubicBezTo>
                <a:cubicBezTo>
                  <a:pt x="8538" y="9980"/>
                  <a:pt x="8790" y="9885"/>
                  <a:pt x="8979" y="9665"/>
                </a:cubicBezTo>
                <a:cubicBezTo>
                  <a:pt x="9168" y="9475"/>
                  <a:pt x="9263" y="9255"/>
                  <a:pt x="9294" y="9003"/>
                </a:cubicBezTo>
                <a:cubicBezTo>
                  <a:pt x="9546" y="9003"/>
                  <a:pt x="9767" y="8877"/>
                  <a:pt x="9956" y="8688"/>
                </a:cubicBezTo>
                <a:cubicBezTo>
                  <a:pt x="10176" y="8499"/>
                  <a:pt x="10239" y="8247"/>
                  <a:pt x="10271" y="8026"/>
                </a:cubicBezTo>
                <a:cubicBezTo>
                  <a:pt x="10523" y="8026"/>
                  <a:pt x="10743" y="7900"/>
                  <a:pt x="10964" y="7711"/>
                </a:cubicBezTo>
                <a:cubicBezTo>
                  <a:pt x="11342" y="7302"/>
                  <a:pt x="11342" y="6640"/>
                  <a:pt x="10964" y="6262"/>
                </a:cubicBezTo>
                <a:lnTo>
                  <a:pt x="10680" y="5978"/>
                </a:lnTo>
                <a:lnTo>
                  <a:pt x="11594" y="5065"/>
                </a:lnTo>
                <a:cubicBezTo>
                  <a:pt x="11909" y="4687"/>
                  <a:pt x="11909" y="4057"/>
                  <a:pt x="11468" y="3647"/>
                </a:cubicBezTo>
                <a:lnTo>
                  <a:pt x="8034" y="308"/>
                </a:lnTo>
                <a:cubicBezTo>
                  <a:pt x="7845" y="103"/>
                  <a:pt x="7577" y="0"/>
                  <a:pt x="730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2"/>
          <p:cNvSpPr txBox="1">
            <a:spLocks noGrp="1"/>
          </p:cNvSpPr>
          <p:nvPr>
            <p:ph type="title"/>
          </p:nvPr>
        </p:nvSpPr>
        <p:spPr>
          <a:xfrm rot="-5400000">
            <a:off x="-1078675" y="2329325"/>
            <a:ext cx="40620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Growing Culture</a:t>
            </a:r>
            <a:endParaRPr sz="2700"/>
          </a:p>
        </p:txBody>
      </p:sp>
      <p:pic>
        <p:nvPicPr>
          <p:cNvPr id="299" name="Google Shape;299;p32"/>
          <p:cNvPicPr preferRelativeResize="0"/>
          <p:nvPr/>
        </p:nvPicPr>
        <p:blipFill rotWithShape="1">
          <a:blip r:embed="rId3">
            <a:alphaModFix/>
          </a:blip>
          <a:srcRect l="39070" t="27407" r="11215" b="23413"/>
          <a:stretch/>
        </p:blipFill>
        <p:spPr>
          <a:xfrm>
            <a:off x="4417500" y="2561825"/>
            <a:ext cx="4596648" cy="243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2"/>
          <p:cNvPicPr preferRelativeResize="0"/>
          <p:nvPr/>
        </p:nvPicPr>
        <p:blipFill rotWithShape="1">
          <a:blip r:embed="rId4">
            <a:alphaModFix/>
          </a:blip>
          <a:srcRect t="10563" b="26257"/>
          <a:stretch/>
        </p:blipFill>
        <p:spPr>
          <a:xfrm>
            <a:off x="1410075" y="188525"/>
            <a:ext cx="4048150" cy="2557475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2"/>
          <p:cNvSpPr/>
          <p:nvPr/>
        </p:nvSpPr>
        <p:spPr>
          <a:xfrm>
            <a:off x="2306225" y="4053400"/>
            <a:ext cx="2036400" cy="691800"/>
          </a:xfrm>
          <a:prstGeom prst="snip1Rect">
            <a:avLst>
              <a:gd name="adj" fmla="val 16667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2"/>
          <p:cNvSpPr/>
          <p:nvPr/>
        </p:nvSpPr>
        <p:spPr>
          <a:xfrm>
            <a:off x="5570025" y="1121350"/>
            <a:ext cx="3087000" cy="691800"/>
          </a:xfrm>
          <a:prstGeom prst="snip1Rect">
            <a:avLst>
              <a:gd name="adj" fmla="val 16667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32"/>
          <p:cNvSpPr txBox="1"/>
          <p:nvPr/>
        </p:nvSpPr>
        <p:spPr>
          <a:xfrm>
            <a:off x="5676875" y="1121350"/>
            <a:ext cx="29802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Punched our ticket to the Playoffs! First in program history!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4" name="Google Shape;304;p32"/>
          <p:cNvSpPr txBox="1"/>
          <p:nvPr/>
        </p:nvSpPr>
        <p:spPr>
          <a:xfrm>
            <a:off x="2466973" y="4053400"/>
            <a:ext cx="18351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Area Award Recognitions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3"/>
          <p:cNvSpPr/>
          <p:nvPr/>
        </p:nvSpPr>
        <p:spPr>
          <a:xfrm>
            <a:off x="741300" y="1681250"/>
            <a:ext cx="7661400" cy="1879200"/>
          </a:xfrm>
          <a:prstGeom prst="snip1Rect">
            <a:avLst>
              <a:gd name="adj" fmla="val 16667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3"/>
          <p:cNvSpPr txBox="1">
            <a:spLocks noGrp="1"/>
          </p:cNvSpPr>
          <p:nvPr>
            <p:ph type="title"/>
          </p:nvPr>
        </p:nvSpPr>
        <p:spPr>
          <a:xfrm>
            <a:off x="3222050" y="2097013"/>
            <a:ext cx="5149200" cy="8418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Eligibility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12" name="Google Shape;312;p33"/>
          <p:cNvSpPr/>
          <p:nvPr/>
        </p:nvSpPr>
        <p:spPr>
          <a:xfrm>
            <a:off x="4413900" y="3376050"/>
            <a:ext cx="316200" cy="316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3"/>
          <p:cNvSpPr/>
          <p:nvPr/>
        </p:nvSpPr>
        <p:spPr>
          <a:xfrm>
            <a:off x="5025200" y="3376050"/>
            <a:ext cx="316200" cy="316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3"/>
          <p:cNvSpPr/>
          <p:nvPr/>
        </p:nvSpPr>
        <p:spPr>
          <a:xfrm>
            <a:off x="3865825" y="3376050"/>
            <a:ext cx="316200" cy="316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5" name="Google Shape;315;p33"/>
          <p:cNvGrpSpPr/>
          <p:nvPr/>
        </p:nvGrpSpPr>
        <p:grpSpPr>
          <a:xfrm>
            <a:off x="2388134" y="2215719"/>
            <a:ext cx="621584" cy="604414"/>
            <a:chOff x="-39055650" y="2315975"/>
            <a:chExt cx="331600" cy="313900"/>
          </a:xfrm>
        </p:grpSpPr>
        <p:sp>
          <p:nvSpPr>
            <p:cNvPr id="316" name="Google Shape;316;p33"/>
            <p:cNvSpPr/>
            <p:nvPr/>
          </p:nvSpPr>
          <p:spPr>
            <a:xfrm>
              <a:off x="-38976900" y="2390225"/>
              <a:ext cx="167775" cy="165825"/>
            </a:xfrm>
            <a:custGeom>
              <a:avLst/>
              <a:gdLst/>
              <a:ahLst/>
              <a:cxnLst/>
              <a:rect l="l" t="t" r="r" b="b"/>
              <a:pathLst>
                <a:path w="6711" h="6633" extrusionOk="0">
                  <a:moveTo>
                    <a:pt x="3765" y="1"/>
                  </a:moveTo>
                  <a:cubicBezTo>
                    <a:pt x="3655" y="1"/>
                    <a:pt x="3545" y="40"/>
                    <a:pt x="3466" y="119"/>
                  </a:cubicBezTo>
                  <a:cubicBezTo>
                    <a:pt x="3309" y="276"/>
                    <a:pt x="3309" y="560"/>
                    <a:pt x="3466" y="718"/>
                  </a:cubicBezTo>
                  <a:lnTo>
                    <a:pt x="4411" y="1663"/>
                  </a:lnTo>
                  <a:lnTo>
                    <a:pt x="3340" y="2734"/>
                  </a:lnTo>
                  <a:lnTo>
                    <a:pt x="2395" y="1789"/>
                  </a:lnTo>
                  <a:cubicBezTo>
                    <a:pt x="2316" y="1710"/>
                    <a:pt x="2214" y="1671"/>
                    <a:pt x="2111" y="1671"/>
                  </a:cubicBezTo>
                  <a:cubicBezTo>
                    <a:pt x="2009" y="1671"/>
                    <a:pt x="1907" y="1710"/>
                    <a:pt x="1828" y="1789"/>
                  </a:cubicBezTo>
                  <a:cubicBezTo>
                    <a:pt x="1670" y="1946"/>
                    <a:pt x="1670" y="2198"/>
                    <a:pt x="1828" y="2387"/>
                  </a:cubicBezTo>
                  <a:lnTo>
                    <a:pt x="2773" y="3332"/>
                  </a:lnTo>
                  <a:lnTo>
                    <a:pt x="1702" y="4372"/>
                  </a:lnTo>
                  <a:lnTo>
                    <a:pt x="757" y="3427"/>
                  </a:lnTo>
                  <a:cubicBezTo>
                    <a:pt x="678" y="3348"/>
                    <a:pt x="568" y="3309"/>
                    <a:pt x="457" y="3309"/>
                  </a:cubicBezTo>
                  <a:cubicBezTo>
                    <a:pt x="347" y="3309"/>
                    <a:pt x="237" y="3348"/>
                    <a:pt x="158" y="3427"/>
                  </a:cubicBezTo>
                  <a:cubicBezTo>
                    <a:pt x="1" y="3584"/>
                    <a:pt x="1" y="3868"/>
                    <a:pt x="158" y="4026"/>
                  </a:cubicBezTo>
                  <a:lnTo>
                    <a:pt x="1103" y="4971"/>
                  </a:lnTo>
                  <a:lnTo>
                    <a:pt x="977" y="5097"/>
                  </a:lnTo>
                  <a:cubicBezTo>
                    <a:pt x="820" y="5254"/>
                    <a:pt x="820" y="5538"/>
                    <a:pt x="977" y="5695"/>
                  </a:cubicBezTo>
                  <a:cubicBezTo>
                    <a:pt x="1056" y="5774"/>
                    <a:pt x="1166" y="5813"/>
                    <a:pt x="1276" y="5813"/>
                  </a:cubicBezTo>
                  <a:cubicBezTo>
                    <a:pt x="1387" y="5813"/>
                    <a:pt x="1497" y="5774"/>
                    <a:pt x="1576" y="5695"/>
                  </a:cubicBezTo>
                  <a:lnTo>
                    <a:pt x="1702" y="5569"/>
                  </a:lnTo>
                  <a:lnTo>
                    <a:pt x="2647" y="6514"/>
                  </a:lnTo>
                  <a:cubicBezTo>
                    <a:pt x="2726" y="6593"/>
                    <a:pt x="2836" y="6633"/>
                    <a:pt x="2946" y="6633"/>
                  </a:cubicBezTo>
                  <a:cubicBezTo>
                    <a:pt x="3057" y="6633"/>
                    <a:pt x="3167" y="6593"/>
                    <a:pt x="3246" y="6514"/>
                  </a:cubicBezTo>
                  <a:cubicBezTo>
                    <a:pt x="3403" y="6357"/>
                    <a:pt x="3403" y="6073"/>
                    <a:pt x="3246" y="5916"/>
                  </a:cubicBezTo>
                  <a:lnTo>
                    <a:pt x="2300" y="4971"/>
                  </a:lnTo>
                  <a:lnTo>
                    <a:pt x="3340" y="3899"/>
                  </a:lnTo>
                  <a:lnTo>
                    <a:pt x="4285" y="4845"/>
                  </a:lnTo>
                  <a:cubicBezTo>
                    <a:pt x="4364" y="4923"/>
                    <a:pt x="4474" y="4963"/>
                    <a:pt x="4585" y="4963"/>
                  </a:cubicBezTo>
                  <a:cubicBezTo>
                    <a:pt x="4695" y="4963"/>
                    <a:pt x="4805" y="4923"/>
                    <a:pt x="4884" y="4845"/>
                  </a:cubicBezTo>
                  <a:cubicBezTo>
                    <a:pt x="5041" y="4687"/>
                    <a:pt x="5041" y="4435"/>
                    <a:pt x="4884" y="4278"/>
                  </a:cubicBezTo>
                  <a:lnTo>
                    <a:pt x="3939" y="3332"/>
                  </a:lnTo>
                  <a:lnTo>
                    <a:pt x="5010" y="2261"/>
                  </a:lnTo>
                  <a:lnTo>
                    <a:pt x="5955" y="3206"/>
                  </a:lnTo>
                  <a:cubicBezTo>
                    <a:pt x="6034" y="3285"/>
                    <a:pt x="6144" y="3325"/>
                    <a:pt x="6254" y="3325"/>
                  </a:cubicBezTo>
                  <a:cubicBezTo>
                    <a:pt x="6365" y="3325"/>
                    <a:pt x="6475" y="3285"/>
                    <a:pt x="6554" y="3206"/>
                  </a:cubicBezTo>
                  <a:cubicBezTo>
                    <a:pt x="6711" y="3049"/>
                    <a:pt x="6711" y="2765"/>
                    <a:pt x="6554" y="2608"/>
                  </a:cubicBezTo>
                  <a:lnTo>
                    <a:pt x="5608" y="1663"/>
                  </a:lnTo>
                  <a:lnTo>
                    <a:pt x="5703" y="1537"/>
                  </a:lnTo>
                  <a:cubicBezTo>
                    <a:pt x="5860" y="1379"/>
                    <a:pt x="5860" y="1127"/>
                    <a:pt x="5703" y="970"/>
                  </a:cubicBezTo>
                  <a:cubicBezTo>
                    <a:pt x="5624" y="891"/>
                    <a:pt x="5522" y="851"/>
                    <a:pt x="5419" y="851"/>
                  </a:cubicBezTo>
                  <a:cubicBezTo>
                    <a:pt x="5317" y="851"/>
                    <a:pt x="5215" y="891"/>
                    <a:pt x="5136" y="970"/>
                  </a:cubicBezTo>
                  <a:lnTo>
                    <a:pt x="5010" y="1064"/>
                  </a:lnTo>
                  <a:lnTo>
                    <a:pt x="4065" y="119"/>
                  </a:lnTo>
                  <a:cubicBezTo>
                    <a:pt x="3986" y="40"/>
                    <a:pt x="3876" y="1"/>
                    <a:pt x="37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317" name="Google Shape;317;p33"/>
            <p:cNvSpPr/>
            <p:nvPr/>
          </p:nvSpPr>
          <p:spPr>
            <a:xfrm>
              <a:off x="-39055650" y="2315975"/>
              <a:ext cx="331600" cy="313900"/>
            </a:xfrm>
            <a:custGeom>
              <a:avLst/>
              <a:gdLst/>
              <a:ahLst/>
              <a:cxnLst/>
              <a:rect l="l" t="t" r="r" b="b"/>
              <a:pathLst>
                <a:path w="13264" h="12556" extrusionOk="0">
                  <a:moveTo>
                    <a:pt x="9083" y="792"/>
                  </a:moveTo>
                  <a:cubicBezTo>
                    <a:pt x="9988" y="792"/>
                    <a:pt x="10673" y="917"/>
                    <a:pt x="11121" y="1041"/>
                  </a:cubicBezTo>
                  <a:cubicBezTo>
                    <a:pt x="11216" y="1073"/>
                    <a:pt x="11373" y="1167"/>
                    <a:pt x="11499" y="1199"/>
                  </a:cubicBezTo>
                  <a:lnTo>
                    <a:pt x="11625" y="1325"/>
                  </a:lnTo>
                  <a:cubicBezTo>
                    <a:pt x="11814" y="1608"/>
                    <a:pt x="11909" y="2144"/>
                    <a:pt x="11940" y="2459"/>
                  </a:cubicBezTo>
                  <a:cubicBezTo>
                    <a:pt x="12003" y="3152"/>
                    <a:pt x="12003" y="3845"/>
                    <a:pt x="11972" y="4475"/>
                  </a:cubicBezTo>
                  <a:lnTo>
                    <a:pt x="8317" y="821"/>
                  </a:lnTo>
                  <a:cubicBezTo>
                    <a:pt x="8588" y="801"/>
                    <a:pt x="8843" y="792"/>
                    <a:pt x="9083" y="792"/>
                  </a:cubicBezTo>
                  <a:close/>
                  <a:moveTo>
                    <a:pt x="7246" y="978"/>
                  </a:moveTo>
                  <a:lnTo>
                    <a:pt x="11814" y="5546"/>
                  </a:lnTo>
                  <a:cubicBezTo>
                    <a:pt x="11184" y="8728"/>
                    <a:pt x="9136" y="11028"/>
                    <a:pt x="5797" y="11595"/>
                  </a:cubicBezTo>
                  <a:lnTo>
                    <a:pt x="1229" y="7027"/>
                  </a:lnTo>
                  <a:cubicBezTo>
                    <a:pt x="1890" y="3845"/>
                    <a:pt x="3907" y="1608"/>
                    <a:pt x="7246" y="978"/>
                  </a:cubicBezTo>
                  <a:close/>
                  <a:moveTo>
                    <a:pt x="1071" y="8004"/>
                  </a:moveTo>
                  <a:lnTo>
                    <a:pt x="4726" y="11690"/>
                  </a:lnTo>
                  <a:cubicBezTo>
                    <a:pt x="4391" y="11722"/>
                    <a:pt x="4083" y="11736"/>
                    <a:pt x="3800" y="11736"/>
                  </a:cubicBezTo>
                  <a:cubicBezTo>
                    <a:pt x="2431" y="11736"/>
                    <a:pt x="1669" y="11411"/>
                    <a:pt x="1512" y="11280"/>
                  </a:cubicBezTo>
                  <a:cubicBezTo>
                    <a:pt x="1229" y="11028"/>
                    <a:pt x="914" y="9799"/>
                    <a:pt x="1071" y="8004"/>
                  </a:cubicBezTo>
                  <a:close/>
                  <a:moveTo>
                    <a:pt x="9132" y="0"/>
                  </a:moveTo>
                  <a:cubicBezTo>
                    <a:pt x="8355" y="0"/>
                    <a:pt x="7508" y="77"/>
                    <a:pt x="6742" y="222"/>
                  </a:cubicBezTo>
                  <a:cubicBezTo>
                    <a:pt x="5482" y="506"/>
                    <a:pt x="4411" y="978"/>
                    <a:pt x="3560" y="1640"/>
                  </a:cubicBezTo>
                  <a:cubicBezTo>
                    <a:pt x="1764" y="2931"/>
                    <a:pt x="756" y="4948"/>
                    <a:pt x="347" y="7090"/>
                  </a:cubicBezTo>
                  <a:lnTo>
                    <a:pt x="347" y="7122"/>
                  </a:lnTo>
                  <a:cubicBezTo>
                    <a:pt x="0" y="9012"/>
                    <a:pt x="189" y="10934"/>
                    <a:pt x="756" y="11721"/>
                  </a:cubicBezTo>
                  <a:cubicBezTo>
                    <a:pt x="882" y="11879"/>
                    <a:pt x="945" y="11942"/>
                    <a:pt x="1103" y="12036"/>
                  </a:cubicBezTo>
                  <a:cubicBezTo>
                    <a:pt x="1678" y="12389"/>
                    <a:pt x="2725" y="12556"/>
                    <a:pt x="3868" y="12556"/>
                  </a:cubicBezTo>
                  <a:cubicBezTo>
                    <a:pt x="4664" y="12556"/>
                    <a:pt x="5506" y="12475"/>
                    <a:pt x="6270" y="12320"/>
                  </a:cubicBezTo>
                  <a:cubicBezTo>
                    <a:pt x="8380" y="11879"/>
                    <a:pt x="9956" y="10776"/>
                    <a:pt x="11058" y="9295"/>
                  </a:cubicBezTo>
                  <a:cubicBezTo>
                    <a:pt x="13264" y="6302"/>
                    <a:pt x="13075" y="2018"/>
                    <a:pt x="12255" y="852"/>
                  </a:cubicBezTo>
                  <a:cubicBezTo>
                    <a:pt x="12129" y="695"/>
                    <a:pt x="11972" y="537"/>
                    <a:pt x="11657" y="411"/>
                  </a:cubicBezTo>
                  <a:cubicBezTo>
                    <a:pt x="11279" y="222"/>
                    <a:pt x="10712" y="159"/>
                    <a:pt x="10271" y="64"/>
                  </a:cubicBezTo>
                  <a:cubicBezTo>
                    <a:pt x="9925" y="21"/>
                    <a:pt x="9538" y="0"/>
                    <a:pt x="91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eSports Campaign by Slidesgo">
  <a:themeElements>
    <a:clrScheme name="Simple Light">
      <a:dk1>
        <a:srgbClr val="000000"/>
      </a:dk1>
      <a:lt1>
        <a:srgbClr val="FFFFFF"/>
      </a:lt1>
      <a:dk2>
        <a:srgbClr val="474747"/>
      </a:dk2>
      <a:lt2>
        <a:srgbClr val="EEEEEE"/>
      </a:lt2>
      <a:accent1>
        <a:srgbClr val="FF111E"/>
      </a:accent1>
      <a:accent2>
        <a:srgbClr val="EEEEEE"/>
      </a:accent2>
      <a:accent3>
        <a:srgbClr val="474747"/>
      </a:accent3>
      <a:accent4>
        <a:srgbClr val="FFFFFF"/>
      </a:accent4>
      <a:accent5>
        <a:srgbClr val="000000"/>
      </a:accent5>
      <a:accent6>
        <a:srgbClr val="FF111E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952</Words>
  <Application>Microsoft Office PowerPoint</Application>
  <PresentationFormat>On-screen Show (16:9)</PresentationFormat>
  <Paragraphs>234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Roboto Condensed Light</vt:lpstr>
      <vt:lpstr>Orbitron</vt:lpstr>
      <vt:lpstr>Open Sans</vt:lpstr>
      <vt:lpstr>Orbitron Medium</vt:lpstr>
      <vt:lpstr>Arial</vt:lpstr>
      <vt:lpstr>Comfortaa</vt:lpstr>
      <vt:lpstr>eSports Campaign by Slidesgo</vt:lpstr>
      <vt:lpstr>Interest Info Night</vt:lpstr>
      <vt:lpstr>Table of Contents</vt:lpstr>
      <vt:lpstr>Program Details</vt:lpstr>
      <vt:lpstr>Core Values</vt:lpstr>
      <vt:lpstr>Outlook</vt:lpstr>
      <vt:lpstr>Outlook II</vt:lpstr>
      <vt:lpstr>Constant Improvement</vt:lpstr>
      <vt:lpstr>Growing Culture</vt:lpstr>
      <vt:lpstr>Eligibility</vt:lpstr>
      <vt:lpstr>Eligibility</vt:lpstr>
      <vt:lpstr>Booster Club</vt:lpstr>
      <vt:lpstr>Dues</vt:lpstr>
      <vt:lpstr>Fundraising</vt:lpstr>
      <vt:lpstr>Prior PLayer Gear</vt:lpstr>
      <vt:lpstr>What’s Next</vt:lpstr>
      <vt:lpstr>Physicals</vt:lpstr>
      <vt:lpstr>DragonFly</vt:lpstr>
      <vt:lpstr>Managers</vt:lpstr>
      <vt:lpstr>Timeline</vt:lpstr>
      <vt:lpstr>Upcoming Dates</vt:lpstr>
      <vt:lpstr>Reminders</vt:lpstr>
      <vt:lpstr>Tryout Dates</vt:lpstr>
      <vt:lpstr>Gear Needs</vt:lpstr>
      <vt:lpstr>Don’t Forget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Interest Info Night</dc:title>
  <dc:creator>Cory Peppers</dc:creator>
  <cp:lastModifiedBy>Cory Peppers</cp:lastModifiedBy>
  <cp:revision>2</cp:revision>
  <cp:lastPrinted>2023-03-29T20:30:29Z</cp:lastPrinted>
  <dcterms:modified xsi:type="dcterms:W3CDTF">2023-03-30T11:59:47Z</dcterms:modified>
</cp:coreProperties>
</file>